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60" y="-14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hyperlink" Target="http://www.cin-group.com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5765" y="1128626"/>
            <a:ext cx="111442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b="1" spc="-40" dirty="0">
                <a:solidFill>
                  <a:srgbClr val="444444"/>
                </a:solidFill>
                <a:latin typeface="Zen Kaku Gothic New"/>
                <a:cs typeface="Zen Kaku Gothic New"/>
              </a:rPr>
              <a:t>会社概要</a:t>
            </a:r>
            <a:endParaRPr sz="2150">
              <a:latin typeface="Zen Kaku Gothic New"/>
              <a:cs typeface="Zen Kaku Gothic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9026" y="2678317"/>
            <a:ext cx="65405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所在地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3806" y="3474104"/>
            <a:ext cx="4445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40" dirty="0">
                <a:solidFill>
                  <a:srgbClr val="444444"/>
                </a:solidFill>
                <a:latin typeface="Zen Kaku Gothic New"/>
                <a:cs typeface="Zen Kaku Gothic New"/>
              </a:rPr>
              <a:t>設立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3137" y="3505517"/>
            <a:ext cx="73088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2012年7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月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3806" y="2678317"/>
            <a:ext cx="65405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会社名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63137" y="2709730"/>
            <a:ext cx="161671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spc="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株式会社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CIN</a:t>
            </a:r>
            <a:r>
              <a:rPr sz="1300" b="0" spc="4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GROUP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32717" y="2720200"/>
            <a:ext cx="158432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b="0" spc="-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[シーアイエヌグループ]</a:t>
            </a:r>
            <a:endParaRPr sz="1150">
              <a:latin typeface="Zen Kaku Gothic New Medium"/>
              <a:cs typeface="Zen Kaku Gothic New Medi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43806" y="4207066"/>
            <a:ext cx="65405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資本金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35877" y="4146336"/>
            <a:ext cx="740410" cy="54927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5,000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万円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1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億円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63137" y="4146336"/>
            <a:ext cx="1030605" cy="54927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単体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グループ合計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3806" y="5149446"/>
            <a:ext cx="8636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従業員数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35877" y="5088714"/>
            <a:ext cx="427990" cy="54927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186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名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231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名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63137" y="5088714"/>
            <a:ext cx="1164590" cy="79629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単体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グループ合計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115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※2025年10</a:t>
            </a:r>
            <a:r>
              <a:rPr sz="115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月現在</a:t>
            </a:r>
            <a:endParaRPr sz="1150">
              <a:latin typeface="Zen Kaku Gothic New Medium"/>
              <a:cs typeface="Zen Kaku Gothic New Medium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405769" y="2678317"/>
            <a:ext cx="8636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役員構成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180554" y="2709730"/>
            <a:ext cx="3543935" cy="24885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篠宮 康伸</a:t>
            </a:r>
            <a:endParaRPr sz="1300">
              <a:latin typeface="Zen Kaku Gothic New Medium"/>
              <a:cs typeface="Zen Kaku Gothic New Medium"/>
            </a:endParaRPr>
          </a:p>
          <a:p>
            <a:pPr marL="12700" algn="just">
              <a:lnSpc>
                <a:spcPct val="100000"/>
              </a:lnSpc>
              <a:spcBef>
                <a:spcPts val="1405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大柴 賢幸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5080" algn="just">
              <a:lnSpc>
                <a:spcPct val="190300"/>
              </a:lnSpc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廣瀬 真一郎</a:t>
            </a:r>
            <a:r>
              <a:rPr sz="1725" b="0" baseline="483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（株式会社ゼネラルリンク代表取締役</a:t>
            </a:r>
            <a:r>
              <a:rPr sz="1725" b="0" spc="-75" baseline="483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）</a:t>
            </a: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三村 和也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2806065" algn="just">
              <a:lnSpc>
                <a:spcPct val="190300"/>
              </a:lnSpc>
            </a:pP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岩田 泰孝木下 麻里</a:t>
            </a:r>
            <a:r>
              <a:rPr sz="1300" b="0" spc="-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五十嵐 理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662276" y="2699259"/>
            <a:ext cx="1195705" cy="24885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dirty="0">
                <a:solidFill>
                  <a:srgbClr val="444444"/>
                </a:solidFill>
                <a:latin typeface="Zen Kaku Gothic New"/>
                <a:cs typeface="Zen Kaku Gothic New"/>
              </a:rPr>
              <a:t>代表取締役</a:t>
            </a:r>
            <a:r>
              <a:rPr sz="1300" b="1" spc="-25" dirty="0">
                <a:solidFill>
                  <a:srgbClr val="444444"/>
                </a:solidFill>
                <a:latin typeface="Zen Kaku Gothic New"/>
                <a:cs typeface="Zen Kaku Gothic New"/>
              </a:rPr>
              <a:t>CEO</a:t>
            </a:r>
            <a:endParaRPr sz="130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</a:pPr>
            <a:r>
              <a:rPr sz="1300" b="1" spc="-20" dirty="0">
                <a:solidFill>
                  <a:srgbClr val="444444"/>
                </a:solidFill>
                <a:latin typeface="Zen Kaku Gothic New"/>
                <a:cs typeface="Zen Kaku Gothic New"/>
              </a:rPr>
              <a:t>取締役</a:t>
            </a:r>
            <a:endParaRPr sz="1300">
              <a:latin typeface="Zen Kaku Gothic New"/>
              <a:cs typeface="Zen Kaku Gothic New"/>
            </a:endParaRPr>
          </a:p>
          <a:p>
            <a:pPr marL="12700" marR="337185">
              <a:lnSpc>
                <a:spcPct val="190300"/>
              </a:lnSpc>
            </a:pPr>
            <a:r>
              <a:rPr sz="130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社外取締役</a:t>
            </a:r>
            <a:r>
              <a:rPr sz="1300" b="1" spc="-15" dirty="0">
                <a:solidFill>
                  <a:srgbClr val="444444"/>
                </a:solidFill>
                <a:latin typeface="Zen Kaku Gothic New"/>
                <a:cs typeface="Zen Kaku Gothic New"/>
              </a:rPr>
              <a:t>執行役員</a:t>
            </a:r>
            <a:r>
              <a:rPr sz="1300" b="1" dirty="0">
                <a:solidFill>
                  <a:srgbClr val="444444"/>
                </a:solidFill>
                <a:latin typeface="Zen Kaku Gothic New"/>
                <a:cs typeface="Zen Kaku Gothic New"/>
              </a:rPr>
              <a:t> </a:t>
            </a:r>
            <a:r>
              <a:rPr sz="1300" b="1" spc="-15" dirty="0">
                <a:solidFill>
                  <a:srgbClr val="444444"/>
                </a:solidFill>
                <a:latin typeface="Zen Kaku Gothic New"/>
                <a:cs typeface="Zen Kaku Gothic New"/>
              </a:rPr>
              <a:t>執行役員</a:t>
            </a:r>
            <a:r>
              <a:rPr sz="1300" b="1" dirty="0">
                <a:solidFill>
                  <a:srgbClr val="444444"/>
                </a:solidFill>
                <a:latin typeface="Zen Kaku Gothic New"/>
                <a:cs typeface="Zen Kaku Gothic New"/>
              </a:rPr>
              <a:t> </a:t>
            </a:r>
            <a:r>
              <a:rPr sz="1300" b="1" spc="-15" dirty="0">
                <a:solidFill>
                  <a:srgbClr val="444444"/>
                </a:solidFill>
                <a:latin typeface="Zen Kaku Gothic New"/>
                <a:cs typeface="Zen Kaku Gothic New"/>
              </a:rPr>
              <a:t>執行役員</a:t>
            </a:r>
            <a:r>
              <a:rPr sz="1300" b="1" dirty="0">
                <a:solidFill>
                  <a:srgbClr val="444444"/>
                </a:solidFill>
                <a:latin typeface="Zen Kaku Gothic New"/>
                <a:cs typeface="Zen Kaku Gothic New"/>
              </a:rPr>
              <a:t> </a:t>
            </a:r>
            <a:r>
              <a:rPr sz="1300" b="1" spc="-20" dirty="0">
                <a:solidFill>
                  <a:srgbClr val="444444"/>
                </a:solidFill>
                <a:latin typeface="Zen Kaku Gothic New"/>
                <a:cs typeface="Zen Kaku Gothic New"/>
              </a:rPr>
              <a:t>監査役</a:t>
            </a:r>
            <a:endParaRPr sz="1300">
              <a:latin typeface="Zen Kaku Gothic New"/>
              <a:cs typeface="Zen Kaku Gothic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405769" y="6374539"/>
            <a:ext cx="4445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40" dirty="0">
                <a:solidFill>
                  <a:srgbClr val="444444"/>
                </a:solidFill>
                <a:latin typeface="Zen Kaku Gothic New"/>
                <a:cs typeface="Zen Kaku Gothic New"/>
              </a:rPr>
              <a:t>拠点</a:t>
            </a:r>
            <a:endParaRPr sz="1650">
              <a:latin typeface="Zen Kaku Gothic New"/>
              <a:cs typeface="Zen Kaku Gothic New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4446716" y="6449555"/>
            <a:ext cx="3411220" cy="3586479"/>
            <a:chOff x="14446716" y="6449555"/>
            <a:chExt cx="3411220" cy="3586479"/>
          </a:xfrm>
        </p:grpSpPr>
        <p:sp>
          <p:nvSpPr>
            <p:cNvPr id="20" name="object 20"/>
            <p:cNvSpPr/>
            <p:nvPr/>
          </p:nvSpPr>
          <p:spPr>
            <a:xfrm>
              <a:off x="15220748" y="9182868"/>
              <a:ext cx="469265" cy="169545"/>
            </a:xfrm>
            <a:custGeom>
              <a:avLst/>
              <a:gdLst/>
              <a:ahLst/>
              <a:cxnLst/>
              <a:rect l="l" t="t" r="r" b="b"/>
              <a:pathLst>
                <a:path w="469265" h="169545">
                  <a:moveTo>
                    <a:pt x="58547" y="148564"/>
                  </a:moveTo>
                  <a:lnTo>
                    <a:pt x="13639" y="138722"/>
                  </a:lnTo>
                  <a:lnTo>
                    <a:pt x="0" y="167132"/>
                  </a:lnTo>
                  <a:lnTo>
                    <a:pt x="30975" y="169265"/>
                  </a:lnTo>
                  <a:lnTo>
                    <a:pt x="58547" y="148564"/>
                  </a:lnTo>
                  <a:close/>
                </a:path>
                <a:path w="469265" h="169545">
                  <a:moveTo>
                    <a:pt x="91033" y="103873"/>
                  </a:moveTo>
                  <a:lnTo>
                    <a:pt x="50787" y="67678"/>
                  </a:lnTo>
                  <a:lnTo>
                    <a:pt x="34709" y="90627"/>
                  </a:lnTo>
                  <a:lnTo>
                    <a:pt x="48120" y="101180"/>
                  </a:lnTo>
                  <a:lnTo>
                    <a:pt x="53962" y="124612"/>
                  </a:lnTo>
                  <a:lnTo>
                    <a:pt x="91033" y="103873"/>
                  </a:lnTo>
                  <a:close/>
                </a:path>
                <a:path w="469265" h="169545">
                  <a:moveTo>
                    <a:pt x="468782" y="22961"/>
                  </a:moveTo>
                  <a:lnTo>
                    <a:pt x="466471" y="0"/>
                  </a:lnTo>
                  <a:lnTo>
                    <a:pt x="418033" y="17818"/>
                  </a:lnTo>
                  <a:lnTo>
                    <a:pt x="424294" y="40779"/>
                  </a:lnTo>
                  <a:lnTo>
                    <a:pt x="444119" y="53327"/>
                  </a:lnTo>
                  <a:lnTo>
                    <a:pt x="468782" y="22961"/>
                  </a:lnTo>
                  <a:close/>
                </a:path>
              </a:pathLst>
            </a:custGeom>
            <a:solidFill>
              <a:srgbClr val="3F4F6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3238" y="8266315"/>
              <a:ext cx="100330" cy="13086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5388604" y="6470414"/>
              <a:ext cx="1637664" cy="2809875"/>
            </a:xfrm>
            <a:custGeom>
              <a:avLst/>
              <a:gdLst/>
              <a:ahLst/>
              <a:cxnLst/>
              <a:rect l="l" t="t" r="r" b="b"/>
              <a:pathLst>
                <a:path w="1637665" h="2809875">
                  <a:moveTo>
                    <a:pt x="62382" y="2787408"/>
                  </a:moveTo>
                  <a:lnTo>
                    <a:pt x="26797" y="2779484"/>
                  </a:lnTo>
                  <a:lnTo>
                    <a:pt x="1168" y="2779484"/>
                  </a:lnTo>
                  <a:lnTo>
                    <a:pt x="0" y="2809367"/>
                  </a:lnTo>
                  <a:lnTo>
                    <a:pt x="62382" y="2787408"/>
                  </a:lnTo>
                  <a:close/>
                </a:path>
                <a:path w="1637665" h="2809875">
                  <a:moveTo>
                    <a:pt x="1328826" y="778713"/>
                  </a:moveTo>
                  <a:lnTo>
                    <a:pt x="1284389" y="787082"/>
                  </a:lnTo>
                  <a:lnTo>
                    <a:pt x="1272057" y="841184"/>
                  </a:lnTo>
                  <a:lnTo>
                    <a:pt x="1308785" y="848423"/>
                  </a:lnTo>
                  <a:lnTo>
                    <a:pt x="1328826" y="778713"/>
                  </a:lnTo>
                  <a:close/>
                </a:path>
                <a:path w="1637665" h="2809875">
                  <a:moveTo>
                    <a:pt x="1588363" y="6184"/>
                  </a:moveTo>
                  <a:lnTo>
                    <a:pt x="1565148" y="0"/>
                  </a:lnTo>
                  <a:lnTo>
                    <a:pt x="1554086" y="11061"/>
                  </a:lnTo>
                  <a:lnTo>
                    <a:pt x="1581569" y="43434"/>
                  </a:lnTo>
                  <a:lnTo>
                    <a:pt x="1588363" y="6184"/>
                  </a:lnTo>
                  <a:close/>
                </a:path>
                <a:path w="1637665" h="2809875">
                  <a:moveTo>
                    <a:pt x="1637322" y="82245"/>
                  </a:moveTo>
                  <a:lnTo>
                    <a:pt x="1616062" y="46824"/>
                  </a:lnTo>
                  <a:lnTo>
                    <a:pt x="1587881" y="79679"/>
                  </a:lnTo>
                  <a:lnTo>
                    <a:pt x="1611541" y="100977"/>
                  </a:lnTo>
                  <a:lnTo>
                    <a:pt x="1637322" y="82245"/>
                  </a:lnTo>
                  <a:close/>
                </a:path>
              </a:pathLst>
            </a:custGeom>
            <a:solidFill>
              <a:srgbClr val="3F4F6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739162" y="9184181"/>
              <a:ext cx="84864" cy="110872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4446708" y="6449561"/>
              <a:ext cx="3411220" cy="3586479"/>
            </a:xfrm>
            <a:custGeom>
              <a:avLst/>
              <a:gdLst/>
              <a:ahLst/>
              <a:cxnLst/>
              <a:rect l="l" t="t" r="r" b="b"/>
              <a:pathLst>
                <a:path w="3411219" h="3586479">
                  <a:moveTo>
                    <a:pt x="66573" y="3156343"/>
                  </a:moveTo>
                  <a:lnTo>
                    <a:pt x="64389" y="3134385"/>
                  </a:lnTo>
                  <a:lnTo>
                    <a:pt x="40779" y="3112605"/>
                  </a:lnTo>
                  <a:lnTo>
                    <a:pt x="23876" y="3111563"/>
                  </a:lnTo>
                  <a:lnTo>
                    <a:pt x="0" y="3152597"/>
                  </a:lnTo>
                  <a:lnTo>
                    <a:pt x="30454" y="3168853"/>
                  </a:lnTo>
                  <a:lnTo>
                    <a:pt x="45529" y="3157309"/>
                  </a:lnTo>
                  <a:lnTo>
                    <a:pt x="66573" y="3156343"/>
                  </a:lnTo>
                  <a:close/>
                </a:path>
                <a:path w="3411219" h="3586479">
                  <a:moveTo>
                    <a:pt x="86588" y="3107829"/>
                  </a:moveTo>
                  <a:lnTo>
                    <a:pt x="80365" y="3080423"/>
                  </a:lnTo>
                  <a:lnTo>
                    <a:pt x="53657" y="3108261"/>
                  </a:lnTo>
                  <a:lnTo>
                    <a:pt x="68986" y="3121025"/>
                  </a:lnTo>
                  <a:lnTo>
                    <a:pt x="86588" y="3107829"/>
                  </a:lnTo>
                  <a:close/>
                </a:path>
                <a:path w="3411219" h="3586479">
                  <a:moveTo>
                    <a:pt x="243357" y="2645816"/>
                  </a:moveTo>
                  <a:lnTo>
                    <a:pt x="227076" y="2630601"/>
                  </a:lnTo>
                  <a:lnTo>
                    <a:pt x="183680" y="2664764"/>
                  </a:lnTo>
                  <a:lnTo>
                    <a:pt x="188912" y="2688336"/>
                  </a:lnTo>
                  <a:lnTo>
                    <a:pt x="173316" y="2725966"/>
                  </a:lnTo>
                  <a:lnTo>
                    <a:pt x="197535" y="2728277"/>
                  </a:lnTo>
                  <a:lnTo>
                    <a:pt x="235305" y="2690507"/>
                  </a:lnTo>
                  <a:lnTo>
                    <a:pt x="243357" y="2645816"/>
                  </a:lnTo>
                  <a:close/>
                </a:path>
                <a:path w="3411219" h="3586479">
                  <a:moveTo>
                    <a:pt x="399237" y="3207385"/>
                  </a:moveTo>
                  <a:lnTo>
                    <a:pt x="377405" y="3196488"/>
                  </a:lnTo>
                  <a:lnTo>
                    <a:pt x="353136" y="3204819"/>
                  </a:lnTo>
                  <a:lnTo>
                    <a:pt x="339153" y="3221723"/>
                  </a:lnTo>
                  <a:lnTo>
                    <a:pt x="347954" y="3242500"/>
                  </a:lnTo>
                  <a:lnTo>
                    <a:pt x="387946" y="3238931"/>
                  </a:lnTo>
                  <a:lnTo>
                    <a:pt x="399237" y="3207385"/>
                  </a:lnTo>
                  <a:close/>
                </a:path>
                <a:path w="3411219" h="3586479">
                  <a:moveTo>
                    <a:pt x="730402" y="3124339"/>
                  </a:moveTo>
                  <a:lnTo>
                    <a:pt x="700951" y="3099905"/>
                  </a:lnTo>
                  <a:lnTo>
                    <a:pt x="707097" y="3074454"/>
                  </a:lnTo>
                  <a:lnTo>
                    <a:pt x="691464" y="3070758"/>
                  </a:lnTo>
                  <a:lnTo>
                    <a:pt x="713765" y="3039821"/>
                  </a:lnTo>
                  <a:lnTo>
                    <a:pt x="634568" y="3035465"/>
                  </a:lnTo>
                  <a:lnTo>
                    <a:pt x="632726" y="3016783"/>
                  </a:lnTo>
                  <a:lnTo>
                    <a:pt x="666445" y="3006064"/>
                  </a:lnTo>
                  <a:lnTo>
                    <a:pt x="666445" y="2950476"/>
                  </a:lnTo>
                  <a:lnTo>
                    <a:pt x="624547" y="2927210"/>
                  </a:lnTo>
                  <a:lnTo>
                    <a:pt x="603415" y="2950908"/>
                  </a:lnTo>
                  <a:lnTo>
                    <a:pt x="551434" y="2934576"/>
                  </a:lnTo>
                  <a:lnTo>
                    <a:pt x="524344" y="2891269"/>
                  </a:lnTo>
                  <a:lnTo>
                    <a:pt x="536067" y="2872879"/>
                  </a:lnTo>
                  <a:lnTo>
                    <a:pt x="524433" y="2856585"/>
                  </a:lnTo>
                  <a:lnTo>
                    <a:pt x="518553" y="2859506"/>
                  </a:lnTo>
                  <a:lnTo>
                    <a:pt x="490143" y="2867444"/>
                  </a:lnTo>
                  <a:lnTo>
                    <a:pt x="495071" y="2853321"/>
                  </a:lnTo>
                  <a:lnTo>
                    <a:pt x="457555" y="2848089"/>
                  </a:lnTo>
                  <a:lnTo>
                    <a:pt x="452285" y="2863951"/>
                  </a:lnTo>
                  <a:lnTo>
                    <a:pt x="406285" y="2874010"/>
                  </a:lnTo>
                  <a:lnTo>
                    <a:pt x="397002" y="2920504"/>
                  </a:lnTo>
                  <a:lnTo>
                    <a:pt x="375831" y="2934182"/>
                  </a:lnTo>
                  <a:lnTo>
                    <a:pt x="360794" y="2909087"/>
                  </a:lnTo>
                  <a:lnTo>
                    <a:pt x="331431" y="2930080"/>
                  </a:lnTo>
                  <a:lnTo>
                    <a:pt x="341236" y="2946425"/>
                  </a:lnTo>
                  <a:lnTo>
                    <a:pt x="322503" y="2957525"/>
                  </a:lnTo>
                  <a:lnTo>
                    <a:pt x="313359" y="2960052"/>
                  </a:lnTo>
                  <a:lnTo>
                    <a:pt x="314794" y="2946120"/>
                  </a:lnTo>
                  <a:lnTo>
                    <a:pt x="276542" y="2941104"/>
                  </a:lnTo>
                  <a:lnTo>
                    <a:pt x="264566" y="2978531"/>
                  </a:lnTo>
                  <a:lnTo>
                    <a:pt x="264871" y="2980144"/>
                  </a:lnTo>
                  <a:lnTo>
                    <a:pt x="215861" y="2972435"/>
                  </a:lnTo>
                  <a:lnTo>
                    <a:pt x="212979" y="3025051"/>
                  </a:lnTo>
                  <a:lnTo>
                    <a:pt x="239204" y="3034119"/>
                  </a:lnTo>
                  <a:lnTo>
                    <a:pt x="291223" y="3071711"/>
                  </a:lnTo>
                  <a:lnTo>
                    <a:pt x="291922" y="3102470"/>
                  </a:lnTo>
                  <a:lnTo>
                    <a:pt x="273189" y="3106699"/>
                  </a:lnTo>
                  <a:lnTo>
                    <a:pt x="269443" y="3079038"/>
                  </a:lnTo>
                  <a:lnTo>
                    <a:pt x="238379" y="3038995"/>
                  </a:lnTo>
                  <a:lnTo>
                    <a:pt x="222567" y="3100336"/>
                  </a:lnTo>
                  <a:lnTo>
                    <a:pt x="242087" y="3114535"/>
                  </a:lnTo>
                  <a:lnTo>
                    <a:pt x="254368" y="3142157"/>
                  </a:lnTo>
                  <a:lnTo>
                    <a:pt x="241173" y="3179749"/>
                  </a:lnTo>
                  <a:lnTo>
                    <a:pt x="286308" y="3159328"/>
                  </a:lnTo>
                  <a:lnTo>
                    <a:pt x="285559" y="3138805"/>
                  </a:lnTo>
                  <a:lnTo>
                    <a:pt x="334098" y="3144951"/>
                  </a:lnTo>
                  <a:lnTo>
                    <a:pt x="327037" y="3155581"/>
                  </a:lnTo>
                  <a:lnTo>
                    <a:pt x="322592" y="3185464"/>
                  </a:lnTo>
                  <a:lnTo>
                    <a:pt x="374129" y="3163112"/>
                  </a:lnTo>
                  <a:lnTo>
                    <a:pt x="383057" y="3143288"/>
                  </a:lnTo>
                  <a:lnTo>
                    <a:pt x="365899" y="3117583"/>
                  </a:lnTo>
                  <a:lnTo>
                    <a:pt x="328345" y="3115932"/>
                  </a:lnTo>
                  <a:lnTo>
                    <a:pt x="324904" y="3106267"/>
                  </a:lnTo>
                  <a:lnTo>
                    <a:pt x="346202" y="3081693"/>
                  </a:lnTo>
                  <a:lnTo>
                    <a:pt x="341325" y="3049841"/>
                  </a:lnTo>
                  <a:lnTo>
                    <a:pt x="358444" y="3037294"/>
                  </a:lnTo>
                  <a:lnTo>
                    <a:pt x="384886" y="3063748"/>
                  </a:lnTo>
                  <a:lnTo>
                    <a:pt x="382409" y="3107220"/>
                  </a:lnTo>
                  <a:lnTo>
                    <a:pt x="420827" y="3136493"/>
                  </a:lnTo>
                  <a:lnTo>
                    <a:pt x="422275" y="3156839"/>
                  </a:lnTo>
                  <a:lnTo>
                    <a:pt x="403618" y="3187242"/>
                  </a:lnTo>
                  <a:lnTo>
                    <a:pt x="427761" y="3187242"/>
                  </a:lnTo>
                  <a:lnTo>
                    <a:pt x="399402" y="3207728"/>
                  </a:lnTo>
                  <a:lnTo>
                    <a:pt x="405371" y="3229940"/>
                  </a:lnTo>
                  <a:lnTo>
                    <a:pt x="348996" y="3299206"/>
                  </a:lnTo>
                  <a:lnTo>
                    <a:pt x="321551" y="3312503"/>
                  </a:lnTo>
                  <a:lnTo>
                    <a:pt x="327558" y="3353054"/>
                  </a:lnTo>
                  <a:lnTo>
                    <a:pt x="312915" y="3381502"/>
                  </a:lnTo>
                  <a:lnTo>
                    <a:pt x="344766" y="3422624"/>
                  </a:lnTo>
                  <a:lnTo>
                    <a:pt x="331177" y="3472472"/>
                  </a:lnTo>
                  <a:lnTo>
                    <a:pt x="293839" y="3467938"/>
                  </a:lnTo>
                  <a:lnTo>
                    <a:pt x="316357" y="3519741"/>
                  </a:lnTo>
                  <a:lnTo>
                    <a:pt x="367550" y="3529800"/>
                  </a:lnTo>
                  <a:lnTo>
                    <a:pt x="381495" y="3547186"/>
                  </a:lnTo>
                  <a:lnTo>
                    <a:pt x="402450" y="3542220"/>
                  </a:lnTo>
                  <a:lnTo>
                    <a:pt x="422744" y="3517862"/>
                  </a:lnTo>
                  <a:lnTo>
                    <a:pt x="397789" y="3504006"/>
                  </a:lnTo>
                  <a:lnTo>
                    <a:pt x="389242" y="3469805"/>
                  </a:lnTo>
                  <a:lnTo>
                    <a:pt x="393166" y="3448723"/>
                  </a:lnTo>
                  <a:lnTo>
                    <a:pt x="407200" y="3420630"/>
                  </a:lnTo>
                  <a:lnTo>
                    <a:pt x="427672" y="3412871"/>
                  </a:lnTo>
                  <a:lnTo>
                    <a:pt x="441921" y="3427120"/>
                  </a:lnTo>
                  <a:lnTo>
                    <a:pt x="431114" y="3441496"/>
                  </a:lnTo>
                  <a:lnTo>
                    <a:pt x="422795" y="3460927"/>
                  </a:lnTo>
                  <a:lnTo>
                    <a:pt x="441134" y="3497643"/>
                  </a:lnTo>
                  <a:lnTo>
                    <a:pt x="423710" y="3549878"/>
                  </a:lnTo>
                  <a:lnTo>
                    <a:pt x="407593" y="3562604"/>
                  </a:lnTo>
                  <a:lnTo>
                    <a:pt x="406717" y="3570617"/>
                  </a:lnTo>
                  <a:lnTo>
                    <a:pt x="405409" y="3578555"/>
                  </a:lnTo>
                  <a:lnTo>
                    <a:pt x="403453" y="3581946"/>
                  </a:lnTo>
                  <a:lnTo>
                    <a:pt x="405193" y="3585172"/>
                  </a:lnTo>
                  <a:lnTo>
                    <a:pt x="406501" y="3585959"/>
                  </a:lnTo>
                  <a:lnTo>
                    <a:pt x="408025" y="3585959"/>
                  </a:lnTo>
                  <a:lnTo>
                    <a:pt x="476110" y="3562083"/>
                  </a:lnTo>
                  <a:lnTo>
                    <a:pt x="517156" y="3522040"/>
                  </a:lnTo>
                  <a:lnTo>
                    <a:pt x="497243" y="3498177"/>
                  </a:lnTo>
                  <a:lnTo>
                    <a:pt x="513410" y="3487623"/>
                  </a:lnTo>
                  <a:lnTo>
                    <a:pt x="565899" y="3517341"/>
                  </a:lnTo>
                  <a:lnTo>
                    <a:pt x="574878" y="3464280"/>
                  </a:lnTo>
                  <a:lnTo>
                    <a:pt x="594918" y="3444240"/>
                  </a:lnTo>
                  <a:lnTo>
                    <a:pt x="604113" y="3350488"/>
                  </a:lnTo>
                  <a:lnTo>
                    <a:pt x="643445" y="3254641"/>
                  </a:lnTo>
                  <a:lnTo>
                    <a:pt x="667372" y="3233382"/>
                  </a:lnTo>
                  <a:lnTo>
                    <a:pt x="658215" y="3215081"/>
                  </a:lnTo>
                  <a:lnTo>
                    <a:pt x="694766" y="3181807"/>
                  </a:lnTo>
                  <a:lnTo>
                    <a:pt x="693978" y="3158972"/>
                  </a:lnTo>
                  <a:lnTo>
                    <a:pt x="717727" y="3152610"/>
                  </a:lnTo>
                  <a:lnTo>
                    <a:pt x="730402" y="3124339"/>
                  </a:lnTo>
                  <a:close/>
                </a:path>
                <a:path w="3411219" h="3586479">
                  <a:moveTo>
                    <a:pt x="1304721" y="2902813"/>
                  </a:moveTo>
                  <a:lnTo>
                    <a:pt x="1278496" y="2878493"/>
                  </a:lnTo>
                  <a:lnTo>
                    <a:pt x="1285290" y="2841333"/>
                  </a:lnTo>
                  <a:lnTo>
                    <a:pt x="1270647" y="2825432"/>
                  </a:lnTo>
                  <a:lnTo>
                    <a:pt x="1242987" y="2821990"/>
                  </a:lnTo>
                  <a:lnTo>
                    <a:pt x="1211795" y="2813634"/>
                  </a:lnTo>
                  <a:lnTo>
                    <a:pt x="1211008" y="2800261"/>
                  </a:lnTo>
                  <a:lnTo>
                    <a:pt x="1179995" y="2781439"/>
                  </a:lnTo>
                  <a:lnTo>
                    <a:pt x="1164564" y="2790850"/>
                  </a:lnTo>
                  <a:lnTo>
                    <a:pt x="1141387" y="2783395"/>
                  </a:lnTo>
                  <a:lnTo>
                    <a:pt x="1090726" y="2812504"/>
                  </a:lnTo>
                  <a:lnTo>
                    <a:pt x="1077087" y="2808224"/>
                  </a:lnTo>
                  <a:lnTo>
                    <a:pt x="1061542" y="2820466"/>
                  </a:lnTo>
                  <a:lnTo>
                    <a:pt x="1071816" y="2841028"/>
                  </a:lnTo>
                  <a:lnTo>
                    <a:pt x="1044727" y="2877197"/>
                  </a:lnTo>
                  <a:lnTo>
                    <a:pt x="1002550" y="2869044"/>
                  </a:lnTo>
                  <a:lnTo>
                    <a:pt x="968171" y="2887827"/>
                  </a:lnTo>
                  <a:lnTo>
                    <a:pt x="955548" y="2863862"/>
                  </a:lnTo>
                  <a:lnTo>
                    <a:pt x="916025" y="2826613"/>
                  </a:lnTo>
                  <a:lnTo>
                    <a:pt x="915200" y="2851010"/>
                  </a:lnTo>
                  <a:lnTo>
                    <a:pt x="890282" y="2867431"/>
                  </a:lnTo>
                  <a:lnTo>
                    <a:pt x="865454" y="2931998"/>
                  </a:lnTo>
                  <a:lnTo>
                    <a:pt x="704964" y="3019209"/>
                  </a:lnTo>
                  <a:lnTo>
                    <a:pt x="755446" y="3025089"/>
                  </a:lnTo>
                  <a:lnTo>
                    <a:pt x="790956" y="3000565"/>
                  </a:lnTo>
                  <a:lnTo>
                    <a:pt x="807986" y="3008363"/>
                  </a:lnTo>
                  <a:lnTo>
                    <a:pt x="800366" y="3038945"/>
                  </a:lnTo>
                  <a:lnTo>
                    <a:pt x="837184" y="3047492"/>
                  </a:lnTo>
                  <a:lnTo>
                    <a:pt x="842403" y="3058858"/>
                  </a:lnTo>
                  <a:lnTo>
                    <a:pt x="813396" y="3075190"/>
                  </a:lnTo>
                  <a:lnTo>
                    <a:pt x="818832" y="3126384"/>
                  </a:lnTo>
                  <a:lnTo>
                    <a:pt x="858824" y="3146069"/>
                  </a:lnTo>
                  <a:lnTo>
                    <a:pt x="839444" y="3164332"/>
                  </a:lnTo>
                  <a:lnTo>
                    <a:pt x="847331" y="3178137"/>
                  </a:lnTo>
                  <a:lnTo>
                    <a:pt x="859612" y="3174746"/>
                  </a:lnTo>
                  <a:lnTo>
                    <a:pt x="883132" y="3191421"/>
                  </a:lnTo>
                  <a:lnTo>
                    <a:pt x="929182" y="3182937"/>
                  </a:lnTo>
                  <a:lnTo>
                    <a:pt x="924433" y="3165983"/>
                  </a:lnTo>
                  <a:lnTo>
                    <a:pt x="937895" y="3156623"/>
                  </a:lnTo>
                  <a:lnTo>
                    <a:pt x="942606" y="3127692"/>
                  </a:lnTo>
                  <a:lnTo>
                    <a:pt x="949096" y="3127692"/>
                  </a:lnTo>
                  <a:lnTo>
                    <a:pt x="960374" y="3089402"/>
                  </a:lnTo>
                  <a:lnTo>
                    <a:pt x="988479" y="3086214"/>
                  </a:lnTo>
                  <a:lnTo>
                    <a:pt x="990968" y="3036163"/>
                  </a:lnTo>
                  <a:lnTo>
                    <a:pt x="1026947" y="3029458"/>
                  </a:lnTo>
                  <a:lnTo>
                    <a:pt x="1031951" y="3014992"/>
                  </a:lnTo>
                  <a:lnTo>
                    <a:pt x="1085888" y="3000743"/>
                  </a:lnTo>
                  <a:lnTo>
                    <a:pt x="1131290" y="3009582"/>
                  </a:lnTo>
                  <a:lnTo>
                    <a:pt x="1165872" y="3071888"/>
                  </a:lnTo>
                  <a:lnTo>
                    <a:pt x="1188834" y="3069526"/>
                  </a:lnTo>
                  <a:lnTo>
                    <a:pt x="1217104" y="2982709"/>
                  </a:lnTo>
                  <a:lnTo>
                    <a:pt x="1303718" y="2936532"/>
                  </a:lnTo>
                  <a:lnTo>
                    <a:pt x="1293266" y="2922549"/>
                  </a:lnTo>
                  <a:lnTo>
                    <a:pt x="1304721" y="2902813"/>
                  </a:lnTo>
                  <a:close/>
                </a:path>
                <a:path w="3411219" h="3586479">
                  <a:moveTo>
                    <a:pt x="2776817" y="1491526"/>
                  </a:moveTo>
                  <a:lnTo>
                    <a:pt x="2741739" y="1466215"/>
                  </a:lnTo>
                  <a:lnTo>
                    <a:pt x="2747327" y="1378991"/>
                  </a:lnTo>
                  <a:lnTo>
                    <a:pt x="2710027" y="1334249"/>
                  </a:lnTo>
                  <a:lnTo>
                    <a:pt x="2711856" y="1319784"/>
                  </a:lnTo>
                  <a:lnTo>
                    <a:pt x="2675178" y="1248346"/>
                  </a:lnTo>
                  <a:lnTo>
                    <a:pt x="2645765" y="1237322"/>
                  </a:lnTo>
                  <a:lnTo>
                    <a:pt x="2625864" y="1155852"/>
                  </a:lnTo>
                  <a:lnTo>
                    <a:pt x="2638933" y="1051293"/>
                  </a:lnTo>
                  <a:lnTo>
                    <a:pt x="2632443" y="1023200"/>
                  </a:lnTo>
                  <a:lnTo>
                    <a:pt x="2581821" y="1027112"/>
                  </a:lnTo>
                  <a:lnTo>
                    <a:pt x="2516733" y="989609"/>
                  </a:lnTo>
                  <a:lnTo>
                    <a:pt x="2492857" y="1102309"/>
                  </a:lnTo>
                  <a:lnTo>
                    <a:pt x="2550718" y="1094816"/>
                  </a:lnTo>
                  <a:lnTo>
                    <a:pt x="2579941" y="1069327"/>
                  </a:lnTo>
                  <a:lnTo>
                    <a:pt x="2589174" y="1092428"/>
                  </a:lnTo>
                  <a:lnTo>
                    <a:pt x="2580386" y="1132420"/>
                  </a:lnTo>
                  <a:lnTo>
                    <a:pt x="2569921" y="1154760"/>
                  </a:lnTo>
                  <a:lnTo>
                    <a:pt x="2530894" y="1130579"/>
                  </a:lnTo>
                  <a:lnTo>
                    <a:pt x="2511069" y="1132763"/>
                  </a:lnTo>
                  <a:lnTo>
                    <a:pt x="2512809" y="1156512"/>
                  </a:lnTo>
                  <a:lnTo>
                    <a:pt x="2497874" y="1165567"/>
                  </a:lnTo>
                  <a:lnTo>
                    <a:pt x="2489593" y="1159078"/>
                  </a:lnTo>
                  <a:lnTo>
                    <a:pt x="2483802" y="1093724"/>
                  </a:lnTo>
                  <a:lnTo>
                    <a:pt x="2464231" y="1074166"/>
                  </a:lnTo>
                  <a:lnTo>
                    <a:pt x="2446896" y="1083703"/>
                  </a:lnTo>
                  <a:lnTo>
                    <a:pt x="2418054" y="1068857"/>
                  </a:lnTo>
                  <a:lnTo>
                    <a:pt x="2398064" y="1104836"/>
                  </a:lnTo>
                  <a:lnTo>
                    <a:pt x="2410650" y="1113815"/>
                  </a:lnTo>
                  <a:lnTo>
                    <a:pt x="2404338" y="1184300"/>
                  </a:lnTo>
                  <a:lnTo>
                    <a:pt x="2396058" y="1193279"/>
                  </a:lnTo>
                  <a:lnTo>
                    <a:pt x="2359596" y="1200721"/>
                  </a:lnTo>
                  <a:lnTo>
                    <a:pt x="2328532" y="1231785"/>
                  </a:lnTo>
                  <a:lnTo>
                    <a:pt x="2346655" y="1247203"/>
                  </a:lnTo>
                  <a:lnTo>
                    <a:pt x="2342337" y="1279321"/>
                  </a:lnTo>
                  <a:lnTo>
                    <a:pt x="2344039" y="1279398"/>
                  </a:lnTo>
                  <a:lnTo>
                    <a:pt x="2360155" y="1302448"/>
                  </a:lnTo>
                  <a:lnTo>
                    <a:pt x="2359380" y="1334249"/>
                  </a:lnTo>
                  <a:lnTo>
                    <a:pt x="2325357" y="1388884"/>
                  </a:lnTo>
                  <a:lnTo>
                    <a:pt x="2294077" y="1388884"/>
                  </a:lnTo>
                  <a:lnTo>
                    <a:pt x="2306612" y="1428572"/>
                  </a:lnTo>
                  <a:lnTo>
                    <a:pt x="2342908" y="1420774"/>
                  </a:lnTo>
                  <a:lnTo>
                    <a:pt x="2368486" y="1444117"/>
                  </a:lnTo>
                  <a:lnTo>
                    <a:pt x="2367699" y="1527721"/>
                  </a:lnTo>
                  <a:lnTo>
                    <a:pt x="2337854" y="1576603"/>
                  </a:lnTo>
                  <a:lnTo>
                    <a:pt x="2330399" y="1662861"/>
                  </a:lnTo>
                  <a:lnTo>
                    <a:pt x="2279129" y="1740623"/>
                  </a:lnTo>
                  <a:lnTo>
                    <a:pt x="2243620" y="1867750"/>
                  </a:lnTo>
                  <a:lnTo>
                    <a:pt x="2141728" y="1939848"/>
                  </a:lnTo>
                  <a:lnTo>
                    <a:pt x="2101824" y="2037080"/>
                  </a:lnTo>
                  <a:lnTo>
                    <a:pt x="2027885" y="2094763"/>
                  </a:lnTo>
                  <a:lnTo>
                    <a:pt x="1996440" y="2098078"/>
                  </a:lnTo>
                  <a:lnTo>
                    <a:pt x="1963674" y="2121598"/>
                  </a:lnTo>
                  <a:lnTo>
                    <a:pt x="1867357" y="2156231"/>
                  </a:lnTo>
                  <a:lnTo>
                    <a:pt x="1863991" y="2183904"/>
                  </a:lnTo>
                  <a:lnTo>
                    <a:pt x="1827834" y="2201189"/>
                  </a:lnTo>
                  <a:lnTo>
                    <a:pt x="1785061" y="2174189"/>
                  </a:lnTo>
                  <a:lnTo>
                    <a:pt x="1805355" y="2130361"/>
                  </a:lnTo>
                  <a:lnTo>
                    <a:pt x="1791944" y="2111362"/>
                  </a:lnTo>
                  <a:lnTo>
                    <a:pt x="1771942" y="2125865"/>
                  </a:lnTo>
                  <a:lnTo>
                    <a:pt x="1761617" y="2123605"/>
                  </a:lnTo>
                  <a:lnTo>
                    <a:pt x="1761617" y="2086927"/>
                  </a:lnTo>
                  <a:lnTo>
                    <a:pt x="1783664" y="2094026"/>
                  </a:lnTo>
                  <a:lnTo>
                    <a:pt x="1834464" y="2076208"/>
                  </a:lnTo>
                  <a:lnTo>
                    <a:pt x="1837029" y="2045449"/>
                  </a:lnTo>
                  <a:lnTo>
                    <a:pt x="1863559" y="2023491"/>
                  </a:lnTo>
                  <a:lnTo>
                    <a:pt x="1841563" y="2007031"/>
                  </a:lnTo>
                  <a:lnTo>
                    <a:pt x="1736178" y="2042134"/>
                  </a:lnTo>
                  <a:lnTo>
                    <a:pt x="1699882" y="2107666"/>
                  </a:lnTo>
                  <a:lnTo>
                    <a:pt x="1723809" y="2126259"/>
                  </a:lnTo>
                  <a:lnTo>
                    <a:pt x="1729117" y="2148344"/>
                  </a:lnTo>
                  <a:lnTo>
                    <a:pt x="1721891" y="2198967"/>
                  </a:lnTo>
                  <a:lnTo>
                    <a:pt x="1654759" y="2285758"/>
                  </a:lnTo>
                  <a:lnTo>
                    <a:pt x="1594586" y="2328138"/>
                  </a:lnTo>
                  <a:lnTo>
                    <a:pt x="1595462" y="2342959"/>
                  </a:lnTo>
                  <a:lnTo>
                    <a:pt x="1555597" y="2395537"/>
                  </a:lnTo>
                  <a:lnTo>
                    <a:pt x="1591144" y="2444635"/>
                  </a:lnTo>
                  <a:lnTo>
                    <a:pt x="1587703" y="2461666"/>
                  </a:lnTo>
                  <a:lnTo>
                    <a:pt x="1581175" y="2449118"/>
                  </a:lnTo>
                  <a:lnTo>
                    <a:pt x="1562049" y="2455837"/>
                  </a:lnTo>
                  <a:lnTo>
                    <a:pt x="1556905" y="2478138"/>
                  </a:lnTo>
                  <a:lnTo>
                    <a:pt x="1537347" y="2493340"/>
                  </a:lnTo>
                  <a:lnTo>
                    <a:pt x="1510906" y="2481148"/>
                  </a:lnTo>
                  <a:lnTo>
                    <a:pt x="1518259" y="2513419"/>
                  </a:lnTo>
                  <a:lnTo>
                    <a:pt x="1491335" y="2515425"/>
                  </a:lnTo>
                  <a:lnTo>
                    <a:pt x="1466202" y="2485275"/>
                  </a:lnTo>
                  <a:lnTo>
                    <a:pt x="1431137" y="2492730"/>
                  </a:lnTo>
                  <a:lnTo>
                    <a:pt x="1442288" y="2509113"/>
                  </a:lnTo>
                  <a:lnTo>
                    <a:pt x="1414322" y="2500185"/>
                  </a:lnTo>
                  <a:lnTo>
                    <a:pt x="1406436" y="2493429"/>
                  </a:lnTo>
                  <a:lnTo>
                    <a:pt x="1434058" y="2467457"/>
                  </a:lnTo>
                  <a:lnTo>
                    <a:pt x="1414665" y="2440927"/>
                  </a:lnTo>
                  <a:lnTo>
                    <a:pt x="1337081" y="2468765"/>
                  </a:lnTo>
                  <a:lnTo>
                    <a:pt x="1337081" y="2469032"/>
                  </a:lnTo>
                  <a:lnTo>
                    <a:pt x="1265593" y="2455570"/>
                  </a:lnTo>
                  <a:lnTo>
                    <a:pt x="1206169" y="2493213"/>
                  </a:lnTo>
                  <a:lnTo>
                    <a:pt x="1113713" y="2499791"/>
                  </a:lnTo>
                  <a:lnTo>
                    <a:pt x="1070673" y="2492997"/>
                  </a:lnTo>
                  <a:lnTo>
                    <a:pt x="1049629" y="2503093"/>
                  </a:lnTo>
                  <a:lnTo>
                    <a:pt x="1030732" y="2503093"/>
                  </a:lnTo>
                  <a:lnTo>
                    <a:pt x="1011948" y="2478621"/>
                  </a:lnTo>
                  <a:lnTo>
                    <a:pt x="975880" y="2469604"/>
                  </a:lnTo>
                  <a:lnTo>
                    <a:pt x="950214" y="2486723"/>
                  </a:lnTo>
                  <a:lnTo>
                    <a:pt x="876808" y="2499957"/>
                  </a:lnTo>
                  <a:lnTo>
                    <a:pt x="887310" y="2517825"/>
                  </a:lnTo>
                  <a:lnTo>
                    <a:pt x="887310" y="2543175"/>
                  </a:lnTo>
                  <a:lnTo>
                    <a:pt x="844880" y="2557602"/>
                  </a:lnTo>
                  <a:lnTo>
                    <a:pt x="822185" y="2584475"/>
                  </a:lnTo>
                  <a:lnTo>
                    <a:pt x="769124" y="2615146"/>
                  </a:lnTo>
                  <a:lnTo>
                    <a:pt x="717892" y="2671394"/>
                  </a:lnTo>
                  <a:lnTo>
                    <a:pt x="681901" y="2684945"/>
                  </a:lnTo>
                  <a:lnTo>
                    <a:pt x="659422" y="2685808"/>
                  </a:lnTo>
                  <a:lnTo>
                    <a:pt x="614426" y="2732595"/>
                  </a:lnTo>
                  <a:lnTo>
                    <a:pt x="612152" y="2746057"/>
                  </a:lnTo>
                  <a:lnTo>
                    <a:pt x="574814" y="2752636"/>
                  </a:lnTo>
                  <a:lnTo>
                    <a:pt x="563753" y="2735999"/>
                  </a:lnTo>
                  <a:lnTo>
                    <a:pt x="521627" y="2726550"/>
                  </a:lnTo>
                  <a:lnTo>
                    <a:pt x="533742" y="2752471"/>
                  </a:lnTo>
                  <a:lnTo>
                    <a:pt x="519531" y="2751251"/>
                  </a:lnTo>
                  <a:lnTo>
                    <a:pt x="501154" y="2766580"/>
                  </a:lnTo>
                  <a:lnTo>
                    <a:pt x="511429" y="2787142"/>
                  </a:lnTo>
                  <a:lnTo>
                    <a:pt x="500278" y="2802521"/>
                  </a:lnTo>
                  <a:lnTo>
                    <a:pt x="510565" y="2815374"/>
                  </a:lnTo>
                  <a:lnTo>
                    <a:pt x="502412" y="2832544"/>
                  </a:lnTo>
                  <a:lnTo>
                    <a:pt x="515010" y="2853537"/>
                  </a:lnTo>
                  <a:lnTo>
                    <a:pt x="547941" y="2840863"/>
                  </a:lnTo>
                  <a:lnTo>
                    <a:pt x="575386" y="2870784"/>
                  </a:lnTo>
                  <a:lnTo>
                    <a:pt x="627443" y="2849791"/>
                  </a:lnTo>
                  <a:lnTo>
                    <a:pt x="634771" y="2854718"/>
                  </a:lnTo>
                  <a:lnTo>
                    <a:pt x="687082" y="2837548"/>
                  </a:lnTo>
                  <a:lnTo>
                    <a:pt x="716368" y="2877413"/>
                  </a:lnTo>
                  <a:lnTo>
                    <a:pt x="734707" y="2879064"/>
                  </a:lnTo>
                  <a:lnTo>
                    <a:pt x="745731" y="2892615"/>
                  </a:lnTo>
                  <a:lnTo>
                    <a:pt x="766114" y="2891485"/>
                  </a:lnTo>
                  <a:lnTo>
                    <a:pt x="766114" y="2872917"/>
                  </a:lnTo>
                  <a:lnTo>
                    <a:pt x="780529" y="2866517"/>
                  </a:lnTo>
                  <a:lnTo>
                    <a:pt x="794169" y="2810192"/>
                  </a:lnTo>
                  <a:lnTo>
                    <a:pt x="795261" y="2810357"/>
                  </a:lnTo>
                  <a:lnTo>
                    <a:pt x="787768" y="2792984"/>
                  </a:lnTo>
                  <a:lnTo>
                    <a:pt x="815517" y="2773984"/>
                  </a:lnTo>
                  <a:lnTo>
                    <a:pt x="844143" y="2779128"/>
                  </a:lnTo>
                  <a:lnTo>
                    <a:pt x="855903" y="2816860"/>
                  </a:lnTo>
                  <a:lnTo>
                    <a:pt x="884174" y="2817850"/>
                  </a:lnTo>
                  <a:lnTo>
                    <a:pt x="908316" y="2795371"/>
                  </a:lnTo>
                  <a:lnTo>
                    <a:pt x="957402" y="2795371"/>
                  </a:lnTo>
                  <a:lnTo>
                    <a:pt x="965161" y="2778163"/>
                  </a:lnTo>
                  <a:lnTo>
                    <a:pt x="989215" y="2771292"/>
                  </a:lnTo>
                  <a:lnTo>
                    <a:pt x="991958" y="2778861"/>
                  </a:lnTo>
                  <a:lnTo>
                    <a:pt x="1024102" y="2789275"/>
                  </a:lnTo>
                  <a:lnTo>
                    <a:pt x="1042403" y="2770936"/>
                  </a:lnTo>
                  <a:lnTo>
                    <a:pt x="1042581" y="2771546"/>
                  </a:lnTo>
                  <a:lnTo>
                    <a:pt x="1061961" y="2766923"/>
                  </a:lnTo>
                  <a:lnTo>
                    <a:pt x="1056741" y="2751290"/>
                  </a:lnTo>
                  <a:lnTo>
                    <a:pt x="1070940" y="2757779"/>
                  </a:lnTo>
                  <a:lnTo>
                    <a:pt x="1084884" y="2746756"/>
                  </a:lnTo>
                  <a:lnTo>
                    <a:pt x="1097470" y="2771978"/>
                  </a:lnTo>
                  <a:lnTo>
                    <a:pt x="1115199" y="2756039"/>
                  </a:lnTo>
                  <a:lnTo>
                    <a:pt x="1127785" y="2767850"/>
                  </a:lnTo>
                  <a:lnTo>
                    <a:pt x="1157986" y="2754211"/>
                  </a:lnTo>
                  <a:lnTo>
                    <a:pt x="1157986" y="2735732"/>
                  </a:lnTo>
                  <a:lnTo>
                    <a:pt x="1178852" y="2736481"/>
                  </a:lnTo>
                  <a:lnTo>
                    <a:pt x="1204341" y="2714650"/>
                  </a:lnTo>
                  <a:lnTo>
                    <a:pt x="1205725" y="2701099"/>
                  </a:lnTo>
                  <a:lnTo>
                    <a:pt x="1243114" y="2705150"/>
                  </a:lnTo>
                  <a:lnTo>
                    <a:pt x="1250645" y="2684640"/>
                  </a:lnTo>
                  <a:lnTo>
                    <a:pt x="1259357" y="2698356"/>
                  </a:lnTo>
                  <a:lnTo>
                    <a:pt x="1311160" y="2695791"/>
                  </a:lnTo>
                  <a:lnTo>
                    <a:pt x="1378331" y="2731033"/>
                  </a:lnTo>
                  <a:lnTo>
                    <a:pt x="1421295" y="2711259"/>
                  </a:lnTo>
                  <a:lnTo>
                    <a:pt x="1443291" y="2715006"/>
                  </a:lnTo>
                  <a:lnTo>
                    <a:pt x="1450911" y="2743225"/>
                  </a:lnTo>
                  <a:lnTo>
                    <a:pt x="1424292" y="2775775"/>
                  </a:lnTo>
                  <a:lnTo>
                    <a:pt x="1405991" y="2792196"/>
                  </a:lnTo>
                  <a:lnTo>
                    <a:pt x="1372323" y="2814891"/>
                  </a:lnTo>
                  <a:lnTo>
                    <a:pt x="1400416" y="2849829"/>
                  </a:lnTo>
                  <a:lnTo>
                    <a:pt x="1369618" y="2872003"/>
                  </a:lnTo>
                  <a:lnTo>
                    <a:pt x="1379461" y="2887472"/>
                  </a:lnTo>
                  <a:lnTo>
                    <a:pt x="1373022" y="2923502"/>
                  </a:lnTo>
                  <a:lnTo>
                    <a:pt x="1436446" y="2960357"/>
                  </a:lnTo>
                  <a:lnTo>
                    <a:pt x="1426121" y="2970682"/>
                  </a:lnTo>
                  <a:lnTo>
                    <a:pt x="1446072" y="3009188"/>
                  </a:lnTo>
                  <a:lnTo>
                    <a:pt x="1515046" y="3037687"/>
                  </a:lnTo>
                  <a:lnTo>
                    <a:pt x="1523530" y="3024225"/>
                  </a:lnTo>
                  <a:lnTo>
                    <a:pt x="1561261" y="3009277"/>
                  </a:lnTo>
                  <a:lnTo>
                    <a:pt x="1556639" y="2975254"/>
                  </a:lnTo>
                  <a:lnTo>
                    <a:pt x="1582915" y="2928683"/>
                  </a:lnTo>
                  <a:lnTo>
                    <a:pt x="1619072" y="2907995"/>
                  </a:lnTo>
                  <a:lnTo>
                    <a:pt x="1615986" y="2883852"/>
                  </a:lnTo>
                  <a:lnTo>
                    <a:pt x="1632102" y="2875800"/>
                  </a:lnTo>
                  <a:lnTo>
                    <a:pt x="1629664" y="2850578"/>
                  </a:lnTo>
                  <a:lnTo>
                    <a:pt x="1698447" y="2824480"/>
                  </a:lnTo>
                  <a:lnTo>
                    <a:pt x="1758962" y="2827744"/>
                  </a:lnTo>
                  <a:lnTo>
                    <a:pt x="1767027" y="2776296"/>
                  </a:lnTo>
                  <a:lnTo>
                    <a:pt x="1748548" y="2777032"/>
                  </a:lnTo>
                  <a:lnTo>
                    <a:pt x="1678622" y="2740317"/>
                  </a:lnTo>
                  <a:lnTo>
                    <a:pt x="1703463" y="2649867"/>
                  </a:lnTo>
                  <a:lnTo>
                    <a:pt x="1738274" y="2638450"/>
                  </a:lnTo>
                  <a:lnTo>
                    <a:pt x="1737702" y="2707462"/>
                  </a:lnTo>
                  <a:lnTo>
                    <a:pt x="1757997" y="2715082"/>
                  </a:lnTo>
                  <a:lnTo>
                    <a:pt x="1771294" y="2693301"/>
                  </a:lnTo>
                  <a:lnTo>
                    <a:pt x="1800694" y="2712250"/>
                  </a:lnTo>
                  <a:lnTo>
                    <a:pt x="1820125" y="2689822"/>
                  </a:lnTo>
                  <a:lnTo>
                    <a:pt x="1843392" y="2713088"/>
                  </a:lnTo>
                  <a:lnTo>
                    <a:pt x="1831416" y="2714218"/>
                  </a:lnTo>
                  <a:lnTo>
                    <a:pt x="1782445" y="2724632"/>
                  </a:lnTo>
                  <a:lnTo>
                    <a:pt x="1767281" y="2756687"/>
                  </a:lnTo>
                  <a:lnTo>
                    <a:pt x="1884172" y="2733560"/>
                  </a:lnTo>
                  <a:lnTo>
                    <a:pt x="2042922" y="2754388"/>
                  </a:lnTo>
                  <a:lnTo>
                    <a:pt x="2031504" y="2734043"/>
                  </a:lnTo>
                  <a:lnTo>
                    <a:pt x="2080552" y="2635364"/>
                  </a:lnTo>
                  <a:lnTo>
                    <a:pt x="2125992" y="2610307"/>
                  </a:lnTo>
                  <a:lnTo>
                    <a:pt x="2153577" y="2630487"/>
                  </a:lnTo>
                  <a:lnTo>
                    <a:pt x="2135238" y="2638145"/>
                  </a:lnTo>
                  <a:lnTo>
                    <a:pt x="2126742" y="2725026"/>
                  </a:lnTo>
                  <a:lnTo>
                    <a:pt x="2151608" y="2748496"/>
                  </a:lnTo>
                  <a:lnTo>
                    <a:pt x="2185073" y="2734564"/>
                  </a:lnTo>
                  <a:lnTo>
                    <a:pt x="2220836" y="2660408"/>
                  </a:lnTo>
                  <a:lnTo>
                    <a:pt x="2201278" y="2629827"/>
                  </a:lnTo>
                  <a:lnTo>
                    <a:pt x="2222487" y="2604389"/>
                  </a:lnTo>
                  <a:lnTo>
                    <a:pt x="2218486" y="2584920"/>
                  </a:lnTo>
                  <a:lnTo>
                    <a:pt x="2286711" y="2566530"/>
                  </a:lnTo>
                  <a:lnTo>
                    <a:pt x="2313241" y="2602166"/>
                  </a:lnTo>
                  <a:lnTo>
                    <a:pt x="2345220" y="2571623"/>
                  </a:lnTo>
                  <a:lnTo>
                    <a:pt x="2320213" y="2529548"/>
                  </a:lnTo>
                  <a:lnTo>
                    <a:pt x="2353576" y="2512250"/>
                  </a:lnTo>
                  <a:lnTo>
                    <a:pt x="2353576" y="2485631"/>
                  </a:lnTo>
                  <a:lnTo>
                    <a:pt x="2361946" y="2488984"/>
                  </a:lnTo>
                  <a:lnTo>
                    <a:pt x="2360028" y="2494826"/>
                  </a:lnTo>
                  <a:lnTo>
                    <a:pt x="2391956" y="2471597"/>
                  </a:lnTo>
                  <a:lnTo>
                    <a:pt x="2410079" y="2496439"/>
                  </a:lnTo>
                  <a:lnTo>
                    <a:pt x="2392438" y="2524531"/>
                  </a:lnTo>
                  <a:lnTo>
                    <a:pt x="2366911" y="2527630"/>
                  </a:lnTo>
                  <a:lnTo>
                    <a:pt x="2346439" y="2560777"/>
                  </a:lnTo>
                  <a:lnTo>
                    <a:pt x="2365260" y="2582646"/>
                  </a:lnTo>
                  <a:lnTo>
                    <a:pt x="2355405" y="2592489"/>
                  </a:lnTo>
                  <a:lnTo>
                    <a:pt x="2355405" y="2618587"/>
                  </a:lnTo>
                  <a:lnTo>
                    <a:pt x="2338768" y="2649258"/>
                  </a:lnTo>
                  <a:lnTo>
                    <a:pt x="2371966" y="2674353"/>
                  </a:lnTo>
                  <a:lnTo>
                    <a:pt x="2428252" y="2617940"/>
                  </a:lnTo>
                  <a:lnTo>
                    <a:pt x="2474430" y="2589047"/>
                  </a:lnTo>
                  <a:lnTo>
                    <a:pt x="2476347" y="2515819"/>
                  </a:lnTo>
                  <a:lnTo>
                    <a:pt x="2528760" y="2468816"/>
                  </a:lnTo>
                  <a:lnTo>
                    <a:pt x="2567444" y="2454567"/>
                  </a:lnTo>
                  <a:lnTo>
                    <a:pt x="2502662" y="2321166"/>
                  </a:lnTo>
                  <a:lnTo>
                    <a:pt x="2509888" y="2281478"/>
                  </a:lnTo>
                  <a:lnTo>
                    <a:pt x="2544445" y="2165172"/>
                  </a:lnTo>
                  <a:lnTo>
                    <a:pt x="2543175" y="2164511"/>
                  </a:lnTo>
                  <a:lnTo>
                    <a:pt x="2578849" y="2150656"/>
                  </a:lnTo>
                  <a:lnTo>
                    <a:pt x="2597848" y="1979320"/>
                  </a:lnTo>
                  <a:lnTo>
                    <a:pt x="2571445" y="1915147"/>
                  </a:lnTo>
                  <a:lnTo>
                    <a:pt x="2556903" y="1858733"/>
                  </a:lnTo>
                  <a:lnTo>
                    <a:pt x="2585389" y="1792909"/>
                  </a:lnTo>
                  <a:lnTo>
                    <a:pt x="2651607" y="1787677"/>
                  </a:lnTo>
                  <a:lnTo>
                    <a:pt x="2671953" y="1828317"/>
                  </a:lnTo>
                  <a:lnTo>
                    <a:pt x="2680144" y="1792820"/>
                  </a:lnTo>
                  <a:lnTo>
                    <a:pt x="2667330" y="1758137"/>
                  </a:lnTo>
                  <a:lnTo>
                    <a:pt x="2676791" y="1744941"/>
                  </a:lnTo>
                  <a:lnTo>
                    <a:pt x="2665247" y="1718017"/>
                  </a:lnTo>
                  <a:lnTo>
                    <a:pt x="2677490" y="1669008"/>
                  </a:lnTo>
                  <a:lnTo>
                    <a:pt x="2696045" y="1663471"/>
                  </a:lnTo>
                  <a:lnTo>
                    <a:pt x="2705455" y="1633283"/>
                  </a:lnTo>
                  <a:lnTo>
                    <a:pt x="2726372" y="1623783"/>
                  </a:lnTo>
                  <a:lnTo>
                    <a:pt x="2730246" y="1596466"/>
                  </a:lnTo>
                  <a:lnTo>
                    <a:pt x="2747276" y="1571853"/>
                  </a:lnTo>
                  <a:lnTo>
                    <a:pt x="2745409" y="1532737"/>
                  </a:lnTo>
                  <a:lnTo>
                    <a:pt x="2776817" y="1491526"/>
                  </a:lnTo>
                  <a:close/>
                </a:path>
                <a:path w="3411219" h="3586479">
                  <a:moveTo>
                    <a:pt x="3410762" y="544741"/>
                  </a:moveTo>
                  <a:lnTo>
                    <a:pt x="3385972" y="527354"/>
                  </a:lnTo>
                  <a:lnTo>
                    <a:pt x="3339884" y="558812"/>
                  </a:lnTo>
                  <a:lnTo>
                    <a:pt x="3306724" y="503478"/>
                  </a:lnTo>
                  <a:lnTo>
                    <a:pt x="3274276" y="450456"/>
                  </a:lnTo>
                  <a:lnTo>
                    <a:pt x="3337966" y="321462"/>
                  </a:lnTo>
                  <a:lnTo>
                    <a:pt x="3317659" y="300685"/>
                  </a:lnTo>
                  <a:lnTo>
                    <a:pt x="3219158" y="403885"/>
                  </a:lnTo>
                  <a:lnTo>
                    <a:pt x="3142005" y="396659"/>
                  </a:lnTo>
                  <a:lnTo>
                    <a:pt x="3137039" y="363207"/>
                  </a:lnTo>
                  <a:lnTo>
                    <a:pt x="3012884" y="322160"/>
                  </a:lnTo>
                  <a:lnTo>
                    <a:pt x="2901962" y="236258"/>
                  </a:lnTo>
                  <a:lnTo>
                    <a:pt x="2823718" y="129959"/>
                  </a:lnTo>
                  <a:lnTo>
                    <a:pt x="2727134" y="0"/>
                  </a:lnTo>
                  <a:lnTo>
                    <a:pt x="2693289" y="33020"/>
                  </a:lnTo>
                  <a:lnTo>
                    <a:pt x="2660129" y="26746"/>
                  </a:lnTo>
                  <a:lnTo>
                    <a:pt x="2644838" y="101638"/>
                  </a:lnTo>
                  <a:lnTo>
                    <a:pt x="2683357" y="192519"/>
                  </a:lnTo>
                  <a:lnTo>
                    <a:pt x="2672207" y="272288"/>
                  </a:lnTo>
                  <a:lnTo>
                    <a:pt x="2655303" y="299250"/>
                  </a:lnTo>
                  <a:lnTo>
                    <a:pt x="2643759" y="409511"/>
                  </a:lnTo>
                  <a:lnTo>
                    <a:pt x="2597353" y="430504"/>
                  </a:lnTo>
                  <a:lnTo>
                    <a:pt x="2592908" y="464705"/>
                  </a:lnTo>
                  <a:lnTo>
                    <a:pt x="2608808" y="552627"/>
                  </a:lnTo>
                  <a:lnTo>
                    <a:pt x="2580843" y="583336"/>
                  </a:lnTo>
                  <a:lnTo>
                    <a:pt x="2544953" y="580771"/>
                  </a:lnTo>
                  <a:lnTo>
                    <a:pt x="2544114" y="565086"/>
                  </a:lnTo>
                  <a:lnTo>
                    <a:pt x="2500299" y="569874"/>
                  </a:lnTo>
                  <a:lnTo>
                    <a:pt x="2445232" y="520598"/>
                  </a:lnTo>
                  <a:lnTo>
                    <a:pt x="2401189" y="538861"/>
                  </a:lnTo>
                  <a:lnTo>
                    <a:pt x="2431288" y="624814"/>
                  </a:lnTo>
                  <a:lnTo>
                    <a:pt x="2397175" y="671995"/>
                  </a:lnTo>
                  <a:lnTo>
                    <a:pt x="2384844" y="663714"/>
                  </a:lnTo>
                  <a:lnTo>
                    <a:pt x="2357005" y="697039"/>
                  </a:lnTo>
                  <a:lnTo>
                    <a:pt x="2313787" y="703707"/>
                  </a:lnTo>
                  <a:lnTo>
                    <a:pt x="2310180" y="754240"/>
                  </a:lnTo>
                  <a:lnTo>
                    <a:pt x="2290229" y="788009"/>
                  </a:lnTo>
                  <a:lnTo>
                    <a:pt x="2351087" y="868426"/>
                  </a:lnTo>
                  <a:lnTo>
                    <a:pt x="2358402" y="915035"/>
                  </a:lnTo>
                  <a:lnTo>
                    <a:pt x="2323376" y="957732"/>
                  </a:lnTo>
                  <a:lnTo>
                    <a:pt x="2339365" y="1015022"/>
                  </a:lnTo>
                  <a:lnTo>
                    <a:pt x="2372385" y="1025829"/>
                  </a:lnTo>
                  <a:lnTo>
                    <a:pt x="2412644" y="996543"/>
                  </a:lnTo>
                  <a:lnTo>
                    <a:pt x="2421178" y="953376"/>
                  </a:lnTo>
                  <a:lnTo>
                    <a:pt x="2447061" y="949718"/>
                  </a:lnTo>
                  <a:lnTo>
                    <a:pt x="2455380" y="931164"/>
                  </a:lnTo>
                  <a:lnTo>
                    <a:pt x="2509748" y="953071"/>
                  </a:lnTo>
                  <a:lnTo>
                    <a:pt x="2567292" y="933424"/>
                  </a:lnTo>
                  <a:lnTo>
                    <a:pt x="2506091" y="882446"/>
                  </a:lnTo>
                  <a:lnTo>
                    <a:pt x="2487003" y="850087"/>
                  </a:lnTo>
                  <a:lnTo>
                    <a:pt x="2436291" y="846467"/>
                  </a:lnTo>
                  <a:lnTo>
                    <a:pt x="2394432" y="798195"/>
                  </a:lnTo>
                  <a:lnTo>
                    <a:pt x="2445575" y="737603"/>
                  </a:lnTo>
                  <a:lnTo>
                    <a:pt x="2499029" y="767486"/>
                  </a:lnTo>
                  <a:lnTo>
                    <a:pt x="2507831" y="806602"/>
                  </a:lnTo>
                  <a:lnTo>
                    <a:pt x="2534234" y="808482"/>
                  </a:lnTo>
                  <a:lnTo>
                    <a:pt x="2655303" y="727798"/>
                  </a:lnTo>
                  <a:lnTo>
                    <a:pt x="2734233" y="769835"/>
                  </a:lnTo>
                  <a:lnTo>
                    <a:pt x="2820022" y="836231"/>
                  </a:lnTo>
                  <a:lnTo>
                    <a:pt x="2884271" y="844511"/>
                  </a:lnTo>
                  <a:lnTo>
                    <a:pt x="2923794" y="904405"/>
                  </a:lnTo>
                  <a:lnTo>
                    <a:pt x="2961475" y="891908"/>
                  </a:lnTo>
                  <a:lnTo>
                    <a:pt x="2967786" y="803211"/>
                  </a:lnTo>
                  <a:lnTo>
                    <a:pt x="3117088" y="647852"/>
                  </a:lnTo>
                  <a:lnTo>
                    <a:pt x="3208490" y="665721"/>
                  </a:lnTo>
                  <a:lnTo>
                    <a:pt x="3219373" y="642454"/>
                  </a:lnTo>
                  <a:lnTo>
                    <a:pt x="3249612" y="651865"/>
                  </a:lnTo>
                  <a:lnTo>
                    <a:pt x="3292614" y="607517"/>
                  </a:lnTo>
                  <a:lnTo>
                    <a:pt x="3361880" y="604723"/>
                  </a:lnTo>
                  <a:lnTo>
                    <a:pt x="3366274" y="570052"/>
                  </a:lnTo>
                  <a:lnTo>
                    <a:pt x="3410762" y="544741"/>
                  </a:lnTo>
                  <a:close/>
                </a:path>
              </a:pathLst>
            </a:custGeom>
            <a:solidFill>
              <a:srgbClr val="3F4F6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23683" y="9636358"/>
              <a:ext cx="63605" cy="96627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4534313" y="9180988"/>
              <a:ext cx="111125" cy="379095"/>
            </a:xfrm>
            <a:custGeom>
              <a:avLst/>
              <a:gdLst/>
              <a:ahLst/>
              <a:cxnLst/>
              <a:rect l="l" t="t" r="r" b="b"/>
              <a:pathLst>
                <a:path w="111125" h="379095">
                  <a:moveTo>
                    <a:pt x="45402" y="341693"/>
                  </a:moveTo>
                  <a:lnTo>
                    <a:pt x="28968" y="305790"/>
                  </a:lnTo>
                  <a:lnTo>
                    <a:pt x="0" y="338899"/>
                  </a:lnTo>
                  <a:lnTo>
                    <a:pt x="27800" y="379031"/>
                  </a:lnTo>
                  <a:lnTo>
                    <a:pt x="45402" y="341693"/>
                  </a:lnTo>
                  <a:close/>
                </a:path>
                <a:path w="111125" h="379095">
                  <a:moveTo>
                    <a:pt x="110566" y="13373"/>
                  </a:moveTo>
                  <a:lnTo>
                    <a:pt x="94094" y="0"/>
                  </a:lnTo>
                  <a:lnTo>
                    <a:pt x="87249" y="0"/>
                  </a:lnTo>
                  <a:lnTo>
                    <a:pt x="47828" y="69227"/>
                  </a:lnTo>
                  <a:lnTo>
                    <a:pt x="92176" y="58420"/>
                  </a:lnTo>
                  <a:lnTo>
                    <a:pt x="110566" y="13373"/>
                  </a:lnTo>
                  <a:close/>
                </a:path>
              </a:pathLst>
            </a:custGeom>
            <a:solidFill>
              <a:srgbClr val="3F4F6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14827660" y="10124164"/>
            <a:ext cx="167005" cy="147955"/>
            <a:chOff x="14827660" y="10124164"/>
            <a:chExt cx="167005" cy="147955"/>
          </a:xfrm>
        </p:grpSpPr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922302" y="10124164"/>
              <a:ext cx="72230" cy="122853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4827660" y="10206354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36551" y="65608"/>
                  </a:moveTo>
                  <a:lnTo>
                    <a:pt x="3310" y="58943"/>
                  </a:lnTo>
                  <a:lnTo>
                    <a:pt x="0" y="14942"/>
                  </a:lnTo>
                  <a:lnTo>
                    <a:pt x="28230" y="0"/>
                  </a:lnTo>
                  <a:lnTo>
                    <a:pt x="65608" y="34024"/>
                  </a:lnTo>
                  <a:lnTo>
                    <a:pt x="36551" y="65608"/>
                  </a:lnTo>
                  <a:close/>
                </a:path>
              </a:pathLst>
            </a:custGeom>
            <a:solidFill>
              <a:srgbClr val="3F4F6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8363703" y="7601944"/>
            <a:ext cx="4953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OSAKI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662276" y="7396371"/>
            <a:ext cx="57277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OSAKA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662276" y="6700057"/>
            <a:ext cx="66357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spc="-3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NAGOYA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662276" y="8095364"/>
            <a:ext cx="7747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FUKUOKA</a:t>
            </a:r>
            <a:endParaRPr sz="1300">
              <a:latin typeface="Zen Kaku Gothic New Medium"/>
              <a:cs typeface="Zen Kaku Gothic New Medium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3664624" y="6987626"/>
            <a:ext cx="5193665" cy="3514725"/>
            <a:chOff x="13664624" y="6987626"/>
            <a:chExt cx="5193665" cy="3514725"/>
          </a:xfrm>
        </p:grpSpPr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725356" y="9242802"/>
              <a:ext cx="245663" cy="24561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938992" y="9028670"/>
              <a:ext cx="245663" cy="24561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329936" y="8911779"/>
              <a:ext cx="245663" cy="245619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633592" y="8734837"/>
              <a:ext cx="245663" cy="245619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6842419" y="7891909"/>
              <a:ext cx="2010410" cy="877569"/>
            </a:xfrm>
            <a:custGeom>
              <a:avLst/>
              <a:gdLst/>
              <a:ahLst/>
              <a:cxnLst/>
              <a:rect l="l" t="t" r="r" b="b"/>
              <a:pathLst>
                <a:path w="2010409" h="877570">
                  <a:moveTo>
                    <a:pt x="0" y="876945"/>
                  </a:moveTo>
                  <a:lnTo>
                    <a:pt x="852852" y="0"/>
                  </a:lnTo>
                  <a:lnTo>
                    <a:pt x="2010044" y="0"/>
                  </a:lnTo>
                </a:path>
              </a:pathLst>
            </a:custGeom>
            <a:ln w="10470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669860" y="6992862"/>
              <a:ext cx="2722245" cy="1939925"/>
            </a:xfrm>
            <a:custGeom>
              <a:avLst/>
              <a:gdLst/>
              <a:ahLst/>
              <a:cxnLst/>
              <a:rect l="l" t="t" r="r" b="b"/>
              <a:pathLst>
                <a:path w="2722244" h="1939925">
                  <a:moveTo>
                    <a:pt x="2722188" y="1939805"/>
                  </a:moveTo>
                  <a:lnTo>
                    <a:pt x="1485814" y="0"/>
                  </a:lnTo>
                  <a:lnTo>
                    <a:pt x="0" y="0"/>
                  </a:lnTo>
                </a:path>
              </a:pathLst>
            </a:custGeom>
            <a:ln w="10470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3669861" y="7689133"/>
              <a:ext cx="2319020" cy="1365885"/>
            </a:xfrm>
            <a:custGeom>
              <a:avLst/>
              <a:gdLst/>
              <a:ahLst/>
              <a:cxnLst/>
              <a:rect l="l" t="t" r="r" b="b"/>
              <a:pathLst>
                <a:path w="2319019" h="1365884">
                  <a:moveTo>
                    <a:pt x="2318726" y="1365810"/>
                  </a:moveTo>
                  <a:lnTo>
                    <a:pt x="1424275" y="0"/>
                  </a:lnTo>
                  <a:lnTo>
                    <a:pt x="0" y="0"/>
                  </a:lnTo>
                </a:path>
              </a:pathLst>
            </a:custGeom>
            <a:ln w="10470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678468" y="8386833"/>
              <a:ext cx="1129665" cy="856615"/>
            </a:xfrm>
            <a:custGeom>
              <a:avLst/>
              <a:gdLst/>
              <a:ahLst/>
              <a:cxnLst/>
              <a:rect l="l" t="t" r="r" b="b"/>
              <a:pathLst>
                <a:path w="1129665" h="856615">
                  <a:moveTo>
                    <a:pt x="1129066" y="856382"/>
                  </a:moveTo>
                  <a:lnTo>
                    <a:pt x="794541" y="0"/>
                  </a:lnTo>
                  <a:lnTo>
                    <a:pt x="0" y="0"/>
                  </a:lnTo>
                </a:path>
              </a:pathLst>
            </a:custGeom>
            <a:ln w="10470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76961" y="8931665"/>
              <a:ext cx="1570632" cy="1570632"/>
            </a:xfrm>
            <a:prstGeom prst="rect">
              <a:avLst/>
            </a:prstGeom>
          </p:spPr>
        </p:pic>
      </p:grpSp>
      <p:sp>
        <p:nvSpPr>
          <p:cNvPr id="45" name="object 45"/>
          <p:cNvSpPr txBox="1"/>
          <p:nvPr/>
        </p:nvSpPr>
        <p:spPr>
          <a:xfrm>
            <a:off x="1243806" y="6332656"/>
            <a:ext cx="65405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35" dirty="0">
                <a:solidFill>
                  <a:srgbClr val="444444"/>
                </a:solidFill>
                <a:latin typeface="Zen Kaku Gothic New"/>
                <a:cs typeface="Zen Kaku Gothic New"/>
              </a:rPr>
              <a:t>許認可</a:t>
            </a:r>
            <a:endParaRPr sz="1650">
              <a:latin typeface="Zen Kaku Gothic New"/>
              <a:cs typeface="Zen Kaku Gothic Ne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63137" y="6332656"/>
            <a:ext cx="1468755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[人材・派遣事業]</a:t>
            </a:r>
            <a:endParaRPr sz="1450">
              <a:latin typeface="Zen Kaku Gothic New"/>
              <a:cs typeface="Zen Kaku Gothic Ne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563137" y="6627934"/>
            <a:ext cx="119824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6800"/>
              </a:lnSpc>
              <a:spcBef>
                <a:spcPts val="95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労働者派遣事業有料職業紹介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63137" y="7400687"/>
            <a:ext cx="146875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[古物商許可番号]</a:t>
            </a:r>
            <a:endParaRPr sz="145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東京都公安委員会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060474" y="7746226"/>
            <a:ext cx="13074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第303311607064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号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966236" y="6638406"/>
            <a:ext cx="1506855" cy="52832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（</a:t>
            </a:r>
            <a:r>
              <a:rPr sz="1300" b="0" spc="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派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13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- </a:t>
            </a: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305534）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（13 - ユ - </a:t>
            </a:r>
            <a:r>
              <a:rPr sz="1300" b="0" spc="-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306608）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976585" y="2667846"/>
            <a:ext cx="3215005" cy="16611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[東京本社]</a:t>
            </a:r>
            <a:endParaRPr sz="145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〒141-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0032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東京都品川区大崎1-2-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2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アートヴィレッジ大崎セントラルタワー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9F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1320800">
              <a:lnSpc>
                <a:spcPct val="126800"/>
              </a:lnSpc>
              <a:spcBef>
                <a:spcPts val="409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TEL</a:t>
            </a:r>
            <a:r>
              <a:rPr sz="1300" b="0" spc="4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: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03-4329-2270（代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）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FAX</a:t>
            </a:r>
            <a:r>
              <a:rPr sz="1300" b="0" spc="3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: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03-5657-3246（代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）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976585" y="4782965"/>
            <a:ext cx="2126615" cy="16611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[大阪支社]</a:t>
            </a:r>
            <a:endParaRPr sz="145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〒530-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0001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5080">
              <a:lnSpc>
                <a:spcPct val="126800"/>
              </a:lnSpc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大阪府大阪市北区梅田1-11-</a:t>
            </a:r>
            <a:r>
              <a:rPr sz="1300" b="0" spc="-5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4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大阪駅前第4ビル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24F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TEL</a:t>
            </a:r>
            <a:r>
              <a:rPr sz="1300" b="0" spc="4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:</a:t>
            </a:r>
            <a:r>
              <a:rPr sz="1300" b="0" spc="4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06-6450-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8654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FAX</a:t>
            </a:r>
            <a:r>
              <a:rPr sz="1300" b="0" spc="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:</a:t>
            </a:r>
            <a:r>
              <a:rPr sz="1300" b="0" spc="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06-6450-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8674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976585" y="6898084"/>
            <a:ext cx="2208530" cy="14097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[名古屋支社]</a:t>
            </a:r>
            <a:endParaRPr sz="145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〒460-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0008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5080">
              <a:lnSpc>
                <a:spcPct val="126800"/>
              </a:lnSpc>
            </a:pPr>
            <a:r>
              <a:rPr sz="1300" b="0" spc="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愛知県名古屋市中区栄</a:t>
            </a:r>
            <a:r>
              <a:rPr sz="1300" b="0" spc="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2-2-1</a:t>
            </a:r>
            <a:r>
              <a:rPr sz="1300" b="0" spc="1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名古屋広小路伏見中駒ビル</a:t>
            </a:r>
            <a:r>
              <a:rPr sz="1300" b="0" spc="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5F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TEL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/</a:t>
            </a:r>
            <a:r>
              <a:rPr sz="1300" b="0" spc="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FAX</a:t>
            </a:r>
            <a:r>
              <a:rPr sz="1300" b="0" spc="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:</a:t>
            </a:r>
            <a:r>
              <a:rPr sz="1300" b="0" spc="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052-221-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8871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976585" y="8761901"/>
            <a:ext cx="2727960" cy="14097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-10" dirty="0">
                <a:solidFill>
                  <a:srgbClr val="444444"/>
                </a:solidFill>
                <a:latin typeface="Zen Kaku Gothic New"/>
                <a:cs typeface="Zen Kaku Gothic New"/>
              </a:rPr>
              <a:t>[福岡支社]</a:t>
            </a:r>
            <a:endParaRPr sz="1450">
              <a:latin typeface="Zen Kaku Gothic New"/>
              <a:cs typeface="Zen Kaku Gothic New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〒812-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0011</a:t>
            </a:r>
            <a:endParaRPr sz="1300">
              <a:latin typeface="Zen Kaku Gothic New Medium"/>
              <a:cs typeface="Zen Kaku Gothic New Medium"/>
            </a:endParaRPr>
          </a:p>
          <a:p>
            <a:pPr marL="12700" marR="5080">
              <a:lnSpc>
                <a:spcPct val="126800"/>
              </a:lnSpc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福岡県福岡市博多区博多駅前4-18-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19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博多フロントビル</a:t>
            </a:r>
            <a:r>
              <a:rPr sz="1300" b="0" spc="-2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7F</a:t>
            </a:r>
            <a:endParaRPr sz="1300">
              <a:latin typeface="Zen Kaku Gothic New Medium"/>
              <a:cs typeface="Zen Kaku Gothic New Medium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TEL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/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FAX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:</a:t>
            </a:r>
            <a:r>
              <a:rPr sz="1300" b="0" spc="15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 </a:t>
            </a:r>
            <a:r>
              <a:rPr sz="1300" b="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092-409-</a:t>
            </a:r>
            <a:r>
              <a:rPr sz="1300" b="0" spc="-20" dirty="0">
                <a:solidFill>
                  <a:srgbClr val="444444"/>
                </a:solidFill>
                <a:latin typeface="Zen Kaku Gothic New Medium"/>
                <a:cs typeface="Zen Kaku Gothic New Medium"/>
              </a:rPr>
              <a:t>5933</a:t>
            </a:r>
            <a:endParaRPr sz="1300">
              <a:latin typeface="Zen Kaku Gothic New Medium"/>
              <a:cs typeface="Zen Kaku Gothic New Medium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994521" y="4549599"/>
            <a:ext cx="3497579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275" y="0"/>
                </a:lnTo>
              </a:path>
            </a:pathLst>
          </a:custGeom>
          <a:ln w="10470">
            <a:solidFill>
              <a:srgbClr val="949494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994521" y="6664718"/>
            <a:ext cx="3497579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275" y="0"/>
                </a:lnTo>
              </a:path>
            </a:pathLst>
          </a:custGeom>
          <a:ln w="10470">
            <a:solidFill>
              <a:srgbClr val="949494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994521" y="8528536"/>
            <a:ext cx="3497579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275" y="0"/>
                </a:lnTo>
              </a:path>
            </a:pathLst>
          </a:custGeom>
          <a:ln w="10470">
            <a:solidFill>
              <a:srgbClr val="949494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8" name="object 58"/>
          <p:cNvGrpSpPr/>
          <p:nvPr/>
        </p:nvGrpSpPr>
        <p:grpSpPr>
          <a:xfrm>
            <a:off x="1261741" y="3235503"/>
            <a:ext cx="4707255" cy="10795"/>
            <a:chOff x="1261741" y="3235503"/>
            <a:chExt cx="4707255" cy="10795"/>
          </a:xfrm>
        </p:grpSpPr>
        <p:sp>
          <p:nvSpPr>
            <p:cNvPr id="59" name="object 59"/>
            <p:cNvSpPr/>
            <p:nvPr/>
          </p:nvSpPr>
          <p:spPr>
            <a:xfrm>
              <a:off x="1261732" y="3235508"/>
              <a:ext cx="4707255" cy="10795"/>
            </a:xfrm>
            <a:custGeom>
              <a:avLst/>
              <a:gdLst/>
              <a:ahLst/>
              <a:cxnLst/>
              <a:rect l="l" t="t" r="r" b="b"/>
              <a:pathLst>
                <a:path w="4707255" h="10794">
                  <a:moveTo>
                    <a:pt x="20942" y="0"/>
                  </a:moveTo>
                  <a:lnTo>
                    <a:pt x="0" y="0"/>
                  </a:lnTo>
                  <a:lnTo>
                    <a:pt x="0" y="10477"/>
                  </a:lnTo>
                  <a:lnTo>
                    <a:pt x="20942" y="10477"/>
                  </a:lnTo>
                  <a:lnTo>
                    <a:pt x="20942" y="0"/>
                  </a:lnTo>
                  <a:close/>
                </a:path>
                <a:path w="4707255" h="10794">
                  <a:moveTo>
                    <a:pt x="4706671" y="0"/>
                  </a:moveTo>
                  <a:lnTo>
                    <a:pt x="4690961" y="0"/>
                  </a:lnTo>
                  <a:lnTo>
                    <a:pt x="4690961" y="10477"/>
                  </a:lnTo>
                  <a:lnTo>
                    <a:pt x="4706671" y="10477"/>
                  </a:lnTo>
                  <a:lnTo>
                    <a:pt x="4706671" y="0"/>
                  </a:lnTo>
                  <a:close/>
                </a:path>
              </a:pathLst>
            </a:custGeom>
            <a:solidFill>
              <a:srgbClr val="949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303625" y="3240739"/>
              <a:ext cx="4628515" cy="0"/>
            </a:xfrm>
            <a:custGeom>
              <a:avLst/>
              <a:gdLst/>
              <a:ahLst/>
              <a:cxnLst/>
              <a:rect l="l" t="t" r="r" b="b"/>
              <a:pathLst>
                <a:path w="4628515">
                  <a:moveTo>
                    <a:pt x="0" y="0"/>
                  </a:moveTo>
                  <a:lnTo>
                    <a:pt x="4628131" y="0"/>
                  </a:lnTo>
                </a:path>
              </a:pathLst>
            </a:custGeom>
            <a:ln w="10470">
              <a:solidFill>
                <a:srgbClr val="949494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/>
          <p:nvPr/>
        </p:nvSpPr>
        <p:spPr>
          <a:xfrm>
            <a:off x="12423705" y="5921285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22" y="0"/>
                </a:lnTo>
              </a:path>
            </a:pathLst>
          </a:custGeom>
          <a:ln w="10470">
            <a:solidFill>
              <a:srgbClr val="949494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2" name="object 62"/>
          <p:cNvGrpSpPr/>
          <p:nvPr/>
        </p:nvGrpSpPr>
        <p:grpSpPr>
          <a:xfrm>
            <a:off x="1261741" y="3968465"/>
            <a:ext cx="4707255" cy="10795"/>
            <a:chOff x="1261741" y="3968465"/>
            <a:chExt cx="4707255" cy="10795"/>
          </a:xfrm>
        </p:grpSpPr>
        <p:sp>
          <p:nvSpPr>
            <p:cNvPr id="63" name="object 63"/>
            <p:cNvSpPr/>
            <p:nvPr/>
          </p:nvSpPr>
          <p:spPr>
            <a:xfrm>
              <a:off x="1261732" y="3968476"/>
              <a:ext cx="4707255" cy="10795"/>
            </a:xfrm>
            <a:custGeom>
              <a:avLst/>
              <a:gdLst/>
              <a:ahLst/>
              <a:cxnLst/>
              <a:rect l="l" t="t" r="r" b="b"/>
              <a:pathLst>
                <a:path w="4707255" h="10795">
                  <a:moveTo>
                    <a:pt x="20942" y="0"/>
                  </a:moveTo>
                  <a:lnTo>
                    <a:pt x="0" y="0"/>
                  </a:lnTo>
                  <a:lnTo>
                    <a:pt x="0" y="10464"/>
                  </a:lnTo>
                  <a:lnTo>
                    <a:pt x="20942" y="10464"/>
                  </a:lnTo>
                  <a:lnTo>
                    <a:pt x="20942" y="0"/>
                  </a:lnTo>
                  <a:close/>
                </a:path>
                <a:path w="4707255" h="10795">
                  <a:moveTo>
                    <a:pt x="4706671" y="0"/>
                  </a:moveTo>
                  <a:lnTo>
                    <a:pt x="4690961" y="0"/>
                  </a:lnTo>
                  <a:lnTo>
                    <a:pt x="4690961" y="10464"/>
                  </a:lnTo>
                  <a:lnTo>
                    <a:pt x="4706671" y="10464"/>
                  </a:lnTo>
                  <a:lnTo>
                    <a:pt x="4706671" y="0"/>
                  </a:lnTo>
                  <a:close/>
                </a:path>
              </a:pathLst>
            </a:custGeom>
            <a:solidFill>
              <a:srgbClr val="949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303625" y="3973700"/>
              <a:ext cx="4628515" cy="0"/>
            </a:xfrm>
            <a:custGeom>
              <a:avLst/>
              <a:gdLst/>
              <a:ahLst/>
              <a:cxnLst/>
              <a:rect l="l" t="t" r="r" b="b"/>
              <a:pathLst>
                <a:path w="4628515">
                  <a:moveTo>
                    <a:pt x="0" y="0"/>
                  </a:moveTo>
                  <a:lnTo>
                    <a:pt x="4628131" y="0"/>
                  </a:lnTo>
                </a:path>
              </a:pathLst>
            </a:custGeom>
            <a:ln w="10470">
              <a:solidFill>
                <a:srgbClr val="949494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5" name="object 65"/>
          <p:cNvGrpSpPr/>
          <p:nvPr/>
        </p:nvGrpSpPr>
        <p:grpSpPr>
          <a:xfrm>
            <a:off x="1261741" y="4910845"/>
            <a:ext cx="4707255" cy="10795"/>
            <a:chOff x="1261741" y="4910845"/>
            <a:chExt cx="4707255" cy="10795"/>
          </a:xfrm>
        </p:grpSpPr>
        <p:sp>
          <p:nvSpPr>
            <p:cNvPr id="66" name="object 66"/>
            <p:cNvSpPr/>
            <p:nvPr/>
          </p:nvSpPr>
          <p:spPr>
            <a:xfrm>
              <a:off x="1261732" y="4910854"/>
              <a:ext cx="4707255" cy="10795"/>
            </a:xfrm>
            <a:custGeom>
              <a:avLst/>
              <a:gdLst/>
              <a:ahLst/>
              <a:cxnLst/>
              <a:rect l="l" t="t" r="r" b="b"/>
              <a:pathLst>
                <a:path w="4707255" h="10795">
                  <a:moveTo>
                    <a:pt x="20942" y="0"/>
                  </a:moveTo>
                  <a:lnTo>
                    <a:pt x="0" y="0"/>
                  </a:lnTo>
                  <a:lnTo>
                    <a:pt x="0" y="10464"/>
                  </a:lnTo>
                  <a:lnTo>
                    <a:pt x="20942" y="10464"/>
                  </a:lnTo>
                  <a:lnTo>
                    <a:pt x="20942" y="0"/>
                  </a:lnTo>
                  <a:close/>
                </a:path>
                <a:path w="4707255" h="10795">
                  <a:moveTo>
                    <a:pt x="4706671" y="0"/>
                  </a:moveTo>
                  <a:lnTo>
                    <a:pt x="4690961" y="0"/>
                  </a:lnTo>
                  <a:lnTo>
                    <a:pt x="4690961" y="10464"/>
                  </a:lnTo>
                  <a:lnTo>
                    <a:pt x="4706671" y="10464"/>
                  </a:lnTo>
                  <a:lnTo>
                    <a:pt x="4706671" y="0"/>
                  </a:lnTo>
                  <a:close/>
                </a:path>
              </a:pathLst>
            </a:custGeom>
            <a:solidFill>
              <a:srgbClr val="949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1303625" y="4916080"/>
              <a:ext cx="4628515" cy="0"/>
            </a:xfrm>
            <a:custGeom>
              <a:avLst/>
              <a:gdLst/>
              <a:ahLst/>
              <a:cxnLst/>
              <a:rect l="l" t="t" r="r" b="b"/>
              <a:pathLst>
                <a:path w="4628515">
                  <a:moveTo>
                    <a:pt x="0" y="0"/>
                  </a:moveTo>
                  <a:lnTo>
                    <a:pt x="4628131" y="0"/>
                  </a:lnTo>
                </a:path>
              </a:pathLst>
            </a:custGeom>
            <a:ln w="10470">
              <a:solidFill>
                <a:srgbClr val="949494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object 68"/>
          <p:cNvGrpSpPr/>
          <p:nvPr/>
        </p:nvGrpSpPr>
        <p:grpSpPr>
          <a:xfrm>
            <a:off x="1261741" y="6094055"/>
            <a:ext cx="4707255" cy="10795"/>
            <a:chOff x="1261741" y="6094055"/>
            <a:chExt cx="4707255" cy="10795"/>
          </a:xfrm>
        </p:grpSpPr>
        <p:sp>
          <p:nvSpPr>
            <p:cNvPr id="69" name="object 69"/>
            <p:cNvSpPr/>
            <p:nvPr/>
          </p:nvSpPr>
          <p:spPr>
            <a:xfrm>
              <a:off x="1261732" y="6094062"/>
              <a:ext cx="4707255" cy="10795"/>
            </a:xfrm>
            <a:custGeom>
              <a:avLst/>
              <a:gdLst/>
              <a:ahLst/>
              <a:cxnLst/>
              <a:rect l="l" t="t" r="r" b="b"/>
              <a:pathLst>
                <a:path w="4707255" h="10795">
                  <a:moveTo>
                    <a:pt x="20942" y="0"/>
                  </a:moveTo>
                  <a:lnTo>
                    <a:pt x="0" y="0"/>
                  </a:lnTo>
                  <a:lnTo>
                    <a:pt x="0" y="10464"/>
                  </a:lnTo>
                  <a:lnTo>
                    <a:pt x="20942" y="10464"/>
                  </a:lnTo>
                  <a:lnTo>
                    <a:pt x="20942" y="0"/>
                  </a:lnTo>
                  <a:close/>
                </a:path>
                <a:path w="4707255" h="10795">
                  <a:moveTo>
                    <a:pt x="4706671" y="0"/>
                  </a:moveTo>
                  <a:lnTo>
                    <a:pt x="4690961" y="0"/>
                  </a:lnTo>
                  <a:lnTo>
                    <a:pt x="4690961" y="10464"/>
                  </a:lnTo>
                  <a:lnTo>
                    <a:pt x="4706671" y="10464"/>
                  </a:lnTo>
                  <a:lnTo>
                    <a:pt x="4706671" y="0"/>
                  </a:lnTo>
                  <a:close/>
                </a:path>
              </a:pathLst>
            </a:custGeom>
            <a:solidFill>
              <a:srgbClr val="949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1303625" y="6099290"/>
              <a:ext cx="4628515" cy="0"/>
            </a:xfrm>
            <a:custGeom>
              <a:avLst/>
              <a:gdLst/>
              <a:ahLst/>
              <a:cxnLst/>
              <a:rect l="l" t="t" r="r" b="b"/>
              <a:pathLst>
                <a:path w="4628515">
                  <a:moveTo>
                    <a:pt x="0" y="0"/>
                  </a:moveTo>
                  <a:lnTo>
                    <a:pt x="4628131" y="0"/>
                  </a:lnTo>
                </a:path>
              </a:pathLst>
            </a:custGeom>
            <a:ln w="10470">
              <a:solidFill>
                <a:srgbClr val="949494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17421324" y="10479127"/>
            <a:ext cx="1281430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b="0" spc="-10" dirty="0">
                <a:solidFill>
                  <a:srgbClr val="444444"/>
                </a:solidFill>
                <a:latin typeface="Zen Kaku Gothic New Medium"/>
                <a:cs typeface="Zen Kaku Gothic New Medium"/>
                <a:hlinkClick r:id="rId10"/>
              </a:rPr>
              <a:t>www.cin-group.com</a:t>
            </a:r>
            <a:endParaRPr sz="1150">
              <a:latin typeface="Zen Kaku Gothic New Medium"/>
              <a:cs typeface="Zen Kaku Gothic New Medium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1261738" y="910822"/>
            <a:ext cx="821055" cy="704850"/>
            <a:chOff x="1261738" y="910822"/>
            <a:chExt cx="821055" cy="704850"/>
          </a:xfrm>
        </p:grpSpPr>
        <p:sp>
          <p:nvSpPr>
            <p:cNvPr id="73" name="object 73"/>
            <p:cNvSpPr/>
            <p:nvPr/>
          </p:nvSpPr>
          <p:spPr>
            <a:xfrm>
              <a:off x="1541467" y="910822"/>
              <a:ext cx="377190" cy="377190"/>
            </a:xfrm>
            <a:custGeom>
              <a:avLst/>
              <a:gdLst/>
              <a:ahLst/>
              <a:cxnLst/>
              <a:rect l="l" t="t" r="r" b="b"/>
              <a:pathLst>
                <a:path w="377189" h="377190">
                  <a:moveTo>
                    <a:pt x="188317" y="376615"/>
                  </a:moveTo>
                  <a:lnTo>
                    <a:pt x="138266" y="369888"/>
                  </a:lnTo>
                  <a:lnTo>
                    <a:pt x="93284" y="350902"/>
                  </a:lnTo>
                  <a:lnTo>
                    <a:pt x="55169" y="321454"/>
                  </a:lnTo>
                  <a:lnTo>
                    <a:pt x="25718" y="283340"/>
                  </a:lnTo>
                  <a:lnTo>
                    <a:pt x="6729" y="238356"/>
                  </a:lnTo>
                  <a:lnTo>
                    <a:pt x="0" y="188296"/>
                  </a:lnTo>
                  <a:lnTo>
                    <a:pt x="6729" y="138239"/>
                  </a:lnTo>
                  <a:lnTo>
                    <a:pt x="25718" y="93258"/>
                  </a:lnTo>
                  <a:lnTo>
                    <a:pt x="55169" y="55149"/>
                  </a:lnTo>
                  <a:lnTo>
                    <a:pt x="93284" y="25707"/>
                  </a:lnTo>
                  <a:lnTo>
                    <a:pt x="138266" y="6725"/>
                  </a:lnTo>
                  <a:lnTo>
                    <a:pt x="188317" y="0"/>
                  </a:lnTo>
                  <a:lnTo>
                    <a:pt x="238382" y="6725"/>
                  </a:lnTo>
                  <a:lnTo>
                    <a:pt x="283365" y="25707"/>
                  </a:lnTo>
                  <a:lnTo>
                    <a:pt x="321472" y="55149"/>
                  </a:lnTo>
                  <a:lnTo>
                    <a:pt x="350910" y="93258"/>
                  </a:lnTo>
                  <a:lnTo>
                    <a:pt x="369888" y="138239"/>
                  </a:lnTo>
                  <a:lnTo>
                    <a:pt x="376613" y="188296"/>
                  </a:lnTo>
                  <a:lnTo>
                    <a:pt x="369888" y="238356"/>
                  </a:lnTo>
                  <a:lnTo>
                    <a:pt x="350910" y="283340"/>
                  </a:lnTo>
                  <a:lnTo>
                    <a:pt x="321472" y="321454"/>
                  </a:lnTo>
                  <a:lnTo>
                    <a:pt x="283365" y="350902"/>
                  </a:lnTo>
                  <a:lnTo>
                    <a:pt x="238382" y="369888"/>
                  </a:lnTo>
                  <a:lnTo>
                    <a:pt x="188317" y="376615"/>
                  </a:lnTo>
                  <a:close/>
                </a:path>
              </a:pathLst>
            </a:custGeom>
            <a:solidFill>
              <a:srgbClr val="A6D8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1261738" y="1026594"/>
              <a:ext cx="426084" cy="426084"/>
            </a:xfrm>
            <a:custGeom>
              <a:avLst/>
              <a:gdLst/>
              <a:ahLst/>
              <a:cxnLst/>
              <a:rect l="l" t="t" r="r" b="b"/>
              <a:pathLst>
                <a:path w="426085" h="426084">
                  <a:moveTo>
                    <a:pt x="212949" y="425921"/>
                  </a:moveTo>
                  <a:lnTo>
                    <a:pt x="164122" y="420296"/>
                  </a:lnTo>
                  <a:lnTo>
                    <a:pt x="119299" y="404272"/>
                  </a:lnTo>
                  <a:lnTo>
                    <a:pt x="79760" y="379129"/>
                  </a:lnTo>
                  <a:lnTo>
                    <a:pt x="46782" y="346146"/>
                  </a:lnTo>
                  <a:lnTo>
                    <a:pt x="21644" y="306603"/>
                  </a:lnTo>
                  <a:lnTo>
                    <a:pt x="5624" y="261778"/>
                  </a:lnTo>
                  <a:lnTo>
                    <a:pt x="0" y="212950"/>
                  </a:lnTo>
                  <a:lnTo>
                    <a:pt x="5624" y="164115"/>
                  </a:lnTo>
                  <a:lnTo>
                    <a:pt x="21644" y="119289"/>
                  </a:lnTo>
                  <a:lnTo>
                    <a:pt x="46782" y="79750"/>
                  </a:lnTo>
                  <a:lnTo>
                    <a:pt x="79760" y="46775"/>
                  </a:lnTo>
                  <a:lnTo>
                    <a:pt x="119299" y="21640"/>
                  </a:lnTo>
                  <a:lnTo>
                    <a:pt x="164122" y="5622"/>
                  </a:lnTo>
                  <a:lnTo>
                    <a:pt x="212949" y="0"/>
                  </a:lnTo>
                  <a:lnTo>
                    <a:pt x="261784" y="5622"/>
                  </a:lnTo>
                  <a:lnTo>
                    <a:pt x="306612" y="21640"/>
                  </a:lnTo>
                  <a:lnTo>
                    <a:pt x="346155" y="46775"/>
                  </a:lnTo>
                  <a:lnTo>
                    <a:pt x="379135" y="79750"/>
                  </a:lnTo>
                  <a:lnTo>
                    <a:pt x="404274" y="119289"/>
                  </a:lnTo>
                  <a:lnTo>
                    <a:pt x="420295" y="164115"/>
                  </a:lnTo>
                  <a:lnTo>
                    <a:pt x="425919" y="212950"/>
                  </a:lnTo>
                  <a:lnTo>
                    <a:pt x="420295" y="261778"/>
                  </a:lnTo>
                  <a:lnTo>
                    <a:pt x="404274" y="306603"/>
                  </a:lnTo>
                  <a:lnTo>
                    <a:pt x="379135" y="346146"/>
                  </a:lnTo>
                  <a:lnTo>
                    <a:pt x="346155" y="379129"/>
                  </a:lnTo>
                  <a:lnTo>
                    <a:pt x="306612" y="404272"/>
                  </a:lnTo>
                  <a:lnTo>
                    <a:pt x="261784" y="420296"/>
                  </a:lnTo>
                  <a:lnTo>
                    <a:pt x="212949" y="425921"/>
                  </a:lnTo>
                  <a:close/>
                </a:path>
              </a:pathLst>
            </a:custGeom>
            <a:solidFill>
              <a:srgbClr val="FFB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1822742" y="1223580"/>
              <a:ext cx="260350" cy="260350"/>
            </a:xfrm>
            <a:custGeom>
              <a:avLst/>
              <a:gdLst/>
              <a:ahLst/>
              <a:cxnLst/>
              <a:rect l="l" t="t" r="r" b="b"/>
              <a:pathLst>
                <a:path w="260350" h="260350">
                  <a:moveTo>
                    <a:pt x="129981" y="259939"/>
                  </a:moveTo>
                  <a:lnTo>
                    <a:pt x="79387" y="249728"/>
                  </a:lnTo>
                  <a:lnTo>
                    <a:pt x="38071" y="221880"/>
                  </a:lnTo>
                  <a:lnTo>
                    <a:pt x="10214" y="180573"/>
                  </a:lnTo>
                  <a:lnTo>
                    <a:pt x="0" y="129983"/>
                  </a:lnTo>
                  <a:lnTo>
                    <a:pt x="10214" y="79388"/>
                  </a:lnTo>
                  <a:lnTo>
                    <a:pt x="38071" y="38071"/>
                  </a:lnTo>
                  <a:lnTo>
                    <a:pt x="79387" y="10214"/>
                  </a:lnTo>
                  <a:lnTo>
                    <a:pt x="129981" y="0"/>
                  </a:lnTo>
                  <a:lnTo>
                    <a:pt x="180563" y="10214"/>
                  </a:lnTo>
                  <a:lnTo>
                    <a:pt x="221873" y="38071"/>
                  </a:lnTo>
                  <a:lnTo>
                    <a:pt x="249727" y="79388"/>
                  </a:lnTo>
                  <a:lnTo>
                    <a:pt x="259941" y="129983"/>
                  </a:lnTo>
                  <a:lnTo>
                    <a:pt x="249727" y="180573"/>
                  </a:lnTo>
                  <a:lnTo>
                    <a:pt x="221873" y="221880"/>
                  </a:lnTo>
                  <a:lnTo>
                    <a:pt x="180563" y="249728"/>
                  </a:lnTo>
                  <a:lnTo>
                    <a:pt x="129981" y="259939"/>
                  </a:lnTo>
                  <a:close/>
                </a:path>
              </a:pathLst>
            </a:custGeom>
            <a:solidFill>
              <a:srgbClr val="FFF1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783399" y="1045217"/>
              <a:ext cx="260350" cy="260350"/>
            </a:xfrm>
            <a:custGeom>
              <a:avLst/>
              <a:gdLst/>
              <a:ahLst/>
              <a:cxnLst/>
              <a:rect l="l" t="t" r="r" b="b"/>
              <a:pathLst>
                <a:path w="260350" h="260350">
                  <a:moveTo>
                    <a:pt x="130005" y="259964"/>
                  </a:moveTo>
                  <a:lnTo>
                    <a:pt x="79397" y="249746"/>
                  </a:lnTo>
                  <a:lnTo>
                    <a:pt x="38074" y="221881"/>
                  </a:lnTo>
                  <a:lnTo>
                    <a:pt x="10215" y="180556"/>
                  </a:lnTo>
                  <a:lnTo>
                    <a:pt x="0" y="129959"/>
                  </a:lnTo>
                  <a:lnTo>
                    <a:pt x="10215" y="79377"/>
                  </a:lnTo>
                  <a:lnTo>
                    <a:pt x="38074" y="38068"/>
                  </a:lnTo>
                  <a:lnTo>
                    <a:pt x="79397" y="10214"/>
                  </a:lnTo>
                  <a:lnTo>
                    <a:pt x="130005" y="0"/>
                  </a:lnTo>
                  <a:lnTo>
                    <a:pt x="180592" y="10214"/>
                  </a:lnTo>
                  <a:lnTo>
                    <a:pt x="221892" y="38068"/>
                  </a:lnTo>
                  <a:lnTo>
                    <a:pt x="249732" y="79377"/>
                  </a:lnTo>
                  <a:lnTo>
                    <a:pt x="259939" y="129959"/>
                  </a:lnTo>
                  <a:lnTo>
                    <a:pt x="249732" y="180556"/>
                  </a:lnTo>
                  <a:lnTo>
                    <a:pt x="221892" y="221881"/>
                  </a:lnTo>
                  <a:lnTo>
                    <a:pt x="180592" y="249746"/>
                  </a:lnTo>
                  <a:lnTo>
                    <a:pt x="130005" y="259964"/>
                  </a:lnTo>
                  <a:close/>
                </a:path>
              </a:pathLst>
            </a:custGeom>
            <a:solidFill>
              <a:srgbClr val="BD8B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514473" y="1119712"/>
              <a:ext cx="344805" cy="344805"/>
            </a:xfrm>
            <a:custGeom>
              <a:avLst/>
              <a:gdLst/>
              <a:ahLst/>
              <a:cxnLst/>
              <a:rect l="l" t="t" r="r" b="b"/>
              <a:pathLst>
                <a:path w="344805" h="344805">
                  <a:moveTo>
                    <a:pt x="172178" y="344360"/>
                  </a:moveTo>
                  <a:lnTo>
                    <a:pt x="126401" y="338211"/>
                  </a:lnTo>
                  <a:lnTo>
                    <a:pt x="85270" y="320856"/>
                  </a:lnTo>
                  <a:lnTo>
                    <a:pt x="50424" y="293937"/>
                  </a:lnTo>
                  <a:lnTo>
                    <a:pt x="23504" y="259095"/>
                  </a:lnTo>
                  <a:lnTo>
                    <a:pt x="6149" y="217969"/>
                  </a:lnTo>
                  <a:lnTo>
                    <a:pt x="0" y="172200"/>
                  </a:lnTo>
                  <a:lnTo>
                    <a:pt x="6149" y="126431"/>
                  </a:lnTo>
                  <a:lnTo>
                    <a:pt x="23504" y="85298"/>
                  </a:lnTo>
                  <a:lnTo>
                    <a:pt x="50424" y="50445"/>
                  </a:lnTo>
                  <a:lnTo>
                    <a:pt x="85270" y="23515"/>
                  </a:lnTo>
                  <a:lnTo>
                    <a:pt x="126401" y="6152"/>
                  </a:lnTo>
                  <a:lnTo>
                    <a:pt x="172178" y="0"/>
                  </a:lnTo>
                  <a:lnTo>
                    <a:pt x="217955" y="6152"/>
                  </a:lnTo>
                  <a:lnTo>
                    <a:pt x="259087" y="23515"/>
                  </a:lnTo>
                  <a:lnTo>
                    <a:pt x="293933" y="50445"/>
                  </a:lnTo>
                  <a:lnTo>
                    <a:pt x="320853" y="85298"/>
                  </a:lnTo>
                  <a:lnTo>
                    <a:pt x="338208" y="126431"/>
                  </a:lnTo>
                  <a:lnTo>
                    <a:pt x="344357" y="172200"/>
                  </a:lnTo>
                  <a:lnTo>
                    <a:pt x="338208" y="217969"/>
                  </a:lnTo>
                  <a:lnTo>
                    <a:pt x="320853" y="259095"/>
                  </a:lnTo>
                  <a:lnTo>
                    <a:pt x="293933" y="293937"/>
                  </a:lnTo>
                  <a:lnTo>
                    <a:pt x="259087" y="320856"/>
                  </a:lnTo>
                  <a:lnTo>
                    <a:pt x="217955" y="338211"/>
                  </a:lnTo>
                  <a:lnTo>
                    <a:pt x="172178" y="344360"/>
                  </a:lnTo>
                  <a:close/>
                </a:path>
              </a:pathLst>
            </a:custGeom>
            <a:solidFill>
              <a:srgbClr val="FA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44263" y="1360431"/>
              <a:ext cx="175946" cy="175944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1998263" y="1513301"/>
              <a:ext cx="40640" cy="40640"/>
            </a:xfrm>
            <a:custGeom>
              <a:avLst/>
              <a:gdLst/>
              <a:ahLst/>
              <a:cxnLst/>
              <a:rect l="l" t="t" r="r" b="b"/>
              <a:pathLst>
                <a:path w="40639" h="40640">
                  <a:moveTo>
                    <a:pt x="20257" y="40509"/>
                  </a:moveTo>
                  <a:lnTo>
                    <a:pt x="12366" y="38917"/>
                  </a:lnTo>
                  <a:lnTo>
                    <a:pt x="5927" y="34578"/>
                  </a:lnTo>
                  <a:lnTo>
                    <a:pt x="1589" y="28145"/>
                  </a:lnTo>
                  <a:lnTo>
                    <a:pt x="0" y="20275"/>
                  </a:lnTo>
                  <a:lnTo>
                    <a:pt x="1589" y="12381"/>
                  </a:lnTo>
                  <a:lnTo>
                    <a:pt x="5927" y="5936"/>
                  </a:lnTo>
                  <a:lnTo>
                    <a:pt x="12366" y="1592"/>
                  </a:lnTo>
                  <a:lnTo>
                    <a:pt x="20257" y="0"/>
                  </a:lnTo>
                  <a:lnTo>
                    <a:pt x="28136" y="1592"/>
                  </a:lnTo>
                  <a:lnTo>
                    <a:pt x="34567" y="5936"/>
                  </a:lnTo>
                  <a:lnTo>
                    <a:pt x="38902" y="12381"/>
                  </a:lnTo>
                  <a:lnTo>
                    <a:pt x="40491" y="20275"/>
                  </a:lnTo>
                  <a:lnTo>
                    <a:pt x="38902" y="28145"/>
                  </a:lnTo>
                  <a:lnTo>
                    <a:pt x="34567" y="34578"/>
                  </a:lnTo>
                  <a:lnTo>
                    <a:pt x="28136" y="38917"/>
                  </a:lnTo>
                  <a:lnTo>
                    <a:pt x="20257" y="40509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50915" y="1505074"/>
              <a:ext cx="102662" cy="102685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1714112" y="1559057"/>
              <a:ext cx="56515" cy="56515"/>
            </a:xfrm>
            <a:custGeom>
              <a:avLst/>
              <a:gdLst/>
              <a:ahLst/>
              <a:cxnLst/>
              <a:rect l="l" t="t" r="r" b="b"/>
              <a:pathLst>
                <a:path w="56514" h="56515">
                  <a:moveTo>
                    <a:pt x="28070" y="56208"/>
                  </a:moveTo>
                  <a:lnTo>
                    <a:pt x="17161" y="53996"/>
                  </a:lnTo>
                  <a:lnTo>
                    <a:pt x="8237" y="47969"/>
                  </a:lnTo>
                  <a:lnTo>
                    <a:pt x="2211" y="39038"/>
                  </a:lnTo>
                  <a:lnTo>
                    <a:pt x="0" y="28116"/>
                  </a:lnTo>
                  <a:lnTo>
                    <a:pt x="2211" y="17170"/>
                  </a:lnTo>
                  <a:lnTo>
                    <a:pt x="8237" y="8233"/>
                  </a:lnTo>
                  <a:lnTo>
                    <a:pt x="17161" y="2209"/>
                  </a:lnTo>
                  <a:lnTo>
                    <a:pt x="28070" y="0"/>
                  </a:lnTo>
                  <a:lnTo>
                    <a:pt x="39006" y="2209"/>
                  </a:lnTo>
                  <a:lnTo>
                    <a:pt x="47943" y="8233"/>
                  </a:lnTo>
                  <a:lnTo>
                    <a:pt x="53973" y="17170"/>
                  </a:lnTo>
                  <a:lnTo>
                    <a:pt x="56185" y="28116"/>
                  </a:lnTo>
                  <a:lnTo>
                    <a:pt x="53973" y="39038"/>
                  </a:lnTo>
                  <a:lnTo>
                    <a:pt x="47943" y="47969"/>
                  </a:lnTo>
                  <a:lnTo>
                    <a:pt x="39006" y="53996"/>
                  </a:lnTo>
                  <a:lnTo>
                    <a:pt x="28070" y="56208"/>
                  </a:lnTo>
                  <a:close/>
                </a:path>
              </a:pathLst>
            </a:custGeom>
            <a:solidFill>
              <a:srgbClr val="FABF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/>
          <p:nvPr/>
        </p:nvSpPr>
        <p:spPr>
          <a:xfrm>
            <a:off x="2276767" y="951908"/>
            <a:ext cx="473709" cy="562610"/>
          </a:xfrm>
          <a:custGeom>
            <a:avLst/>
            <a:gdLst/>
            <a:ahLst/>
            <a:cxnLst/>
            <a:rect l="l" t="t" r="r" b="b"/>
            <a:pathLst>
              <a:path w="473710" h="562610">
                <a:moveTo>
                  <a:pt x="473252" y="0"/>
                </a:moveTo>
                <a:lnTo>
                  <a:pt x="0" y="0"/>
                </a:lnTo>
                <a:lnTo>
                  <a:pt x="0" y="134620"/>
                </a:lnTo>
                <a:lnTo>
                  <a:pt x="0" y="427990"/>
                </a:lnTo>
                <a:lnTo>
                  <a:pt x="0" y="562610"/>
                </a:lnTo>
                <a:lnTo>
                  <a:pt x="473252" y="562610"/>
                </a:lnTo>
                <a:lnTo>
                  <a:pt x="473252" y="427990"/>
                </a:lnTo>
                <a:lnTo>
                  <a:pt x="144132" y="427990"/>
                </a:lnTo>
                <a:lnTo>
                  <a:pt x="144132" y="134620"/>
                </a:lnTo>
                <a:lnTo>
                  <a:pt x="473252" y="134620"/>
                </a:lnTo>
                <a:lnTo>
                  <a:pt x="473252" y="0"/>
                </a:lnTo>
                <a:close/>
              </a:path>
            </a:pathLst>
          </a:custGeom>
          <a:solidFill>
            <a:srgbClr val="50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847370" y="1117235"/>
            <a:ext cx="144145" cy="397510"/>
          </a:xfrm>
          <a:custGeom>
            <a:avLst/>
            <a:gdLst/>
            <a:ahLst/>
            <a:cxnLst/>
            <a:rect l="l" t="t" r="r" b="b"/>
            <a:pathLst>
              <a:path w="144144" h="397509">
                <a:moveTo>
                  <a:pt x="144117" y="396984"/>
                </a:moveTo>
                <a:lnTo>
                  <a:pt x="0" y="396984"/>
                </a:lnTo>
                <a:lnTo>
                  <a:pt x="0" y="0"/>
                </a:lnTo>
                <a:lnTo>
                  <a:pt x="144117" y="0"/>
                </a:lnTo>
                <a:lnTo>
                  <a:pt x="144117" y="396984"/>
                </a:lnTo>
                <a:close/>
              </a:path>
            </a:pathLst>
          </a:custGeom>
          <a:solidFill>
            <a:srgbClr val="50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847370" y="951296"/>
            <a:ext cx="144145" cy="108585"/>
          </a:xfrm>
          <a:custGeom>
            <a:avLst/>
            <a:gdLst/>
            <a:ahLst/>
            <a:cxnLst/>
            <a:rect l="l" t="t" r="r" b="b"/>
            <a:pathLst>
              <a:path w="144144" h="108584">
                <a:moveTo>
                  <a:pt x="144117" y="108245"/>
                </a:moveTo>
                <a:lnTo>
                  <a:pt x="0" y="108245"/>
                </a:lnTo>
                <a:lnTo>
                  <a:pt x="0" y="0"/>
                </a:lnTo>
                <a:lnTo>
                  <a:pt x="144117" y="0"/>
                </a:lnTo>
                <a:lnTo>
                  <a:pt x="144117" y="108245"/>
                </a:lnTo>
                <a:close/>
              </a:path>
            </a:pathLst>
          </a:custGeom>
          <a:solidFill>
            <a:srgbClr val="50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089732" y="952803"/>
            <a:ext cx="524510" cy="561975"/>
          </a:xfrm>
          <a:custGeom>
            <a:avLst/>
            <a:gdLst/>
            <a:ahLst/>
            <a:cxnLst/>
            <a:rect l="l" t="t" r="r" b="b"/>
            <a:pathLst>
              <a:path w="524510" h="561975">
                <a:moveTo>
                  <a:pt x="120390" y="561404"/>
                </a:moveTo>
                <a:lnTo>
                  <a:pt x="0" y="561404"/>
                </a:lnTo>
                <a:lnTo>
                  <a:pt x="0" y="0"/>
                </a:lnTo>
                <a:lnTo>
                  <a:pt x="403885" y="309617"/>
                </a:lnTo>
                <a:lnTo>
                  <a:pt x="403885" y="322"/>
                </a:lnTo>
                <a:lnTo>
                  <a:pt x="524215" y="322"/>
                </a:lnTo>
                <a:lnTo>
                  <a:pt x="524215" y="559065"/>
                </a:lnTo>
                <a:lnTo>
                  <a:pt x="120390" y="257500"/>
                </a:lnTo>
                <a:lnTo>
                  <a:pt x="120390" y="561404"/>
                </a:lnTo>
                <a:close/>
              </a:path>
            </a:pathLst>
          </a:custGeom>
          <a:solidFill>
            <a:srgbClr val="50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6" name="object 8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276405" y="1579590"/>
            <a:ext cx="278674" cy="84133"/>
          </a:xfrm>
          <a:prstGeom prst="rect">
            <a:avLst/>
          </a:prstGeom>
        </p:spPr>
      </p:pic>
      <p:pic>
        <p:nvPicPr>
          <p:cNvPr id="87" name="object 8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608530" y="1579590"/>
            <a:ext cx="1007016" cy="85284"/>
          </a:xfrm>
          <a:prstGeom prst="rect">
            <a:avLst/>
          </a:prstGeom>
        </p:spPr>
      </p:pic>
      <p:sp>
        <p:nvSpPr>
          <p:cNvPr id="88" name="object 88"/>
          <p:cNvSpPr/>
          <p:nvPr/>
        </p:nvSpPr>
        <p:spPr>
          <a:xfrm>
            <a:off x="1261741" y="1900465"/>
            <a:ext cx="17591405" cy="0"/>
          </a:xfrm>
          <a:custGeom>
            <a:avLst/>
            <a:gdLst/>
            <a:ahLst/>
            <a:cxnLst/>
            <a:rect l="l" t="t" r="r" b="b"/>
            <a:pathLst>
              <a:path w="17591405">
                <a:moveTo>
                  <a:pt x="0" y="0"/>
                </a:moveTo>
                <a:lnTo>
                  <a:pt x="17591087" y="0"/>
                </a:lnTo>
              </a:path>
            </a:pathLst>
          </a:custGeom>
          <a:ln w="10470">
            <a:solidFill>
              <a:srgbClr val="6F6F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図 89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ADB95F7-0B14-D41A-B2DF-E395E39100B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42" y="8354174"/>
            <a:ext cx="1507700" cy="1507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4444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159</Words>
  <Application>Microsoft Office PowerPoint</Application>
  <PresentationFormat>ユーザー設定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Zen Kaku Gothic New</vt:lpstr>
      <vt:lpstr>Zen Kaku Gothic New Medium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CINGROUP1</cp:lastModifiedBy>
  <cp:revision>1</cp:revision>
  <dcterms:created xsi:type="dcterms:W3CDTF">2025-11-04T09:29:39Z</dcterms:created>
  <dcterms:modified xsi:type="dcterms:W3CDTF">2025-11-04T09:30:52Z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2025-11-04T00:00:00Z</vt:filetime>
  </property>
</Properties>
</file>